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pptx" ContentType="application/vnd.openxmlformats-officedocument.presentationml.presentation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</p:sldMasterIdLst>
  <p:notesMasterIdLst>
    <p:notesMasterId r:id="rId39"/>
  </p:notesMasterIdLst>
  <p:sldIdLst>
    <p:sldId id="269" r:id="rId6"/>
    <p:sldId id="258" r:id="rId7"/>
    <p:sldId id="259" r:id="rId8"/>
    <p:sldId id="260" r:id="rId9"/>
    <p:sldId id="261" r:id="rId10"/>
    <p:sldId id="264" r:id="rId11"/>
    <p:sldId id="263" r:id="rId12"/>
    <p:sldId id="265" r:id="rId13"/>
    <p:sldId id="270" r:id="rId14"/>
    <p:sldId id="271" r:id="rId15"/>
    <p:sldId id="272" r:id="rId16"/>
    <p:sldId id="262" r:id="rId17"/>
    <p:sldId id="266" r:id="rId18"/>
    <p:sldId id="257" r:id="rId19"/>
    <p:sldId id="267" r:id="rId20"/>
    <p:sldId id="284" r:id="rId21"/>
    <p:sldId id="292" r:id="rId22"/>
    <p:sldId id="274" r:id="rId23"/>
    <p:sldId id="276" r:id="rId24"/>
    <p:sldId id="277" r:id="rId25"/>
    <p:sldId id="278" r:id="rId26"/>
    <p:sldId id="279" r:id="rId27"/>
    <p:sldId id="280" r:id="rId28"/>
    <p:sldId id="281" r:id="rId29"/>
    <p:sldId id="273" r:id="rId30"/>
    <p:sldId id="282" r:id="rId31"/>
    <p:sldId id="285" r:id="rId32"/>
    <p:sldId id="286" r:id="rId33"/>
    <p:sldId id="287" r:id="rId34"/>
    <p:sldId id="288" r:id="rId35"/>
    <p:sldId id="289" r:id="rId36"/>
    <p:sldId id="290" r:id="rId37"/>
    <p:sldId id="291" r:id="rId3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426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5" d="100"/>
          <a:sy n="85" d="100"/>
        </p:scale>
        <p:origin x="-3786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ECF905-936C-4B21-90CD-608CE8D922B9}" type="datetimeFigureOut">
              <a:rPr lang="ru-RU" smtClean="0"/>
              <a:t>29.08.2019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23378B-B7F1-4967-9E4B-ACD92C9ED0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40453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23378B-B7F1-4967-9E4B-ACD92C9ED0EA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38578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90074-E3A0-4C51-A60D-929452399DE2}" type="datetimeFigureOut">
              <a:rPr lang="ru-RU" smtClean="0"/>
              <a:t>29.08.2019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49665-0C6B-44E4-A27F-5E64FA37B8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65025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90074-E3A0-4C51-A60D-929452399DE2}" type="datetimeFigureOut">
              <a:rPr lang="ru-RU" smtClean="0"/>
              <a:t>29.08.2019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49665-0C6B-44E4-A27F-5E64FA37B8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43774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90074-E3A0-4C51-A60D-929452399DE2}" type="datetimeFigureOut">
              <a:rPr lang="ru-RU" smtClean="0"/>
              <a:t>29.08.2019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49665-0C6B-44E4-A27F-5E64FA37B8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16390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/>
          <p:nvPr/>
        </p:nvSpPr>
        <p:spPr>
          <a:xfrm>
            <a:off x="0" y="0"/>
            <a:ext cx="3409950" cy="6858000"/>
          </a:xfrm>
          <a:prstGeom prst="rect">
            <a:avLst/>
          </a:prstGeom>
          <a:solidFill>
            <a:schemeClr val="tx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reeform 7"/>
          <p:cNvSpPr>
            <a:spLocks noChangeAspect="1" noEditPoints="1"/>
          </p:cNvSpPr>
          <p:nvPr/>
        </p:nvSpPr>
        <p:spPr bwMode="auto">
          <a:xfrm>
            <a:off x="838200" y="1762125"/>
            <a:ext cx="2522538" cy="5095875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8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2E2224"/>
              </a:solidFill>
              <a:cs typeface="Arial" charset="0"/>
            </a:endParaRPr>
          </a:p>
        </p:txBody>
      </p:sp>
      <p:sp>
        <p:nvSpPr>
          <p:cNvPr id="6" name="Freeform 7"/>
          <p:cNvSpPr>
            <a:spLocks noChangeAspect="1" noEditPoints="1"/>
          </p:cNvSpPr>
          <p:nvPr/>
        </p:nvSpPr>
        <p:spPr bwMode="auto">
          <a:xfrm>
            <a:off x="838200" y="1762125"/>
            <a:ext cx="2522538" cy="5095875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8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2E2224"/>
              </a:solidFill>
              <a:cs typeface="Arial" charset="0"/>
            </a:endParaRPr>
          </a:p>
        </p:txBody>
      </p:sp>
      <p:sp>
        <p:nvSpPr>
          <p:cNvPr id="7" name="Freeform 7"/>
          <p:cNvSpPr>
            <a:spLocks noChangeAspect="1" noEditPoints="1"/>
          </p:cNvSpPr>
          <p:nvPr/>
        </p:nvSpPr>
        <p:spPr bwMode="auto">
          <a:xfrm>
            <a:off x="838200" y="1762125"/>
            <a:ext cx="2522538" cy="5095875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8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2E2224"/>
              </a:solidFill>
              <a:cs typeface="Arial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43323" y="3721473"/>
            <a:ext cx="5120640" cy="1581150"/>
          </a:xfrm>
        </p:spPr>
        <p:txBody>
          <a:bodyPr/>
          <a:lstStyle>
            <a:lvl1pPr marL="0" indent="0" algn="l">
              <a:buNone/>
              <a:defRPr sz="2400" b="0" i="0" cap="none" spc="12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3739896" y="1417320"/>
            <a:ext cx="5120640" cy="2304288"/>
          </a:xfrm>
        </p:spPr>
        <p:txBody>
          <a:bodyPr>
            <a:normAutofit/>
          </a:bodyPr>
          <a:lstStyle>
            <a:lvl1pPr>
              <a:defRPr sz="400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817483C6-FB9F-4CA7-B819-7E3262731A0C}" type="datetimeFigureOut">
              <a:rPr lang="ru-RU">
                <a:solidFill>
                  <a:srgbClr val="CBD8DD"/>
                </a:solidFill>
              </a:rPr>
              <a:pPr>
                <a:defRPr/>
              </a:pPr>
              <a:t>29.08.2019</a:t>
            </a:fld>
            <a:endParaRPr lang="ru-RU">
              <a:solidFill>
                <a:srgbClr val="CBD8DD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48231E"/>
              </a:solidFill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EE6E8E-220C-4460-9135-7AA7F6E334EE}" type="slidenum">
              <a:rPr lang="ru-RU">
                <a:solidFill>
                  <a:srgbClr val="48231E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4823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79803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/>
          <p:cNvSpPr>
            <a:spLocks noChangeAspect="1" noEditPoints="1"/>
          </p:cNvSpPr>
          <p:nvPr/>
        </p:nvSpPr>
        <p:spPr bwMode="auto">
          <a:xfrm>
            <a:off x="5489575" y="0"/>
            <a:ext cx="3394075" cy="6858000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2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2E2224"/>
              </a:solidFill>
              <a:cs typeface="Arial" charset="0"/>
            </a:endParaRPr>
          </a:p>
        </p:txBody>
      </p:sp>
      <p:sp>
        <p:nvSpPr>
          <p:cNvPr id="25" name="Title Placeholder 1"/>
          <p:cNvSpPr>
            <a:spLocks noGrp="1"/>
          </p:cNvSpPr>
          <p:nvPr>
            <p:ph type="title"/>
          </p:nvPr>
        </p:nvSpPr>
        <p:spPr>
          <a:xfrm>
            <a:off x="276225" y="228600"/>
            <a:ext cx="8591550" cy="1066801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274320" y="1298448"/>
            <a:ext cx="8595360" cy="49377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1FF05B-CB6E-4978-9761-A28027B011B2}" type="datetimeFigureOut">
              <a:rPr lang="ru-RU">
                <a:solidFill>
                  <a:srgbClr val="48231E"/>
                </a:solidFill>
              </a:rPr>
              <a:pPr>
                <a:defRPr/>
              </a:pPr>
              <a:t>29.08.2019</a:t>
            </a:fld>
            <a:endParaRPr lang="ru-RU">
              <a:solidFill>
                <a:srgbClr val="48231E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48231E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0D3B6A-A282-488D-BA05-CCB4F4CF6A05}" type="slidenum">
              <a:rPr lang="ru-RU">
                <a:solidFill>
                  <a:srgbClr val="48231E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4823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65412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/>
          <p:nvPr/>
        </p:nvSpPr>
        <p:spPr>
          <a:xfrm>
            <a:off x="0" y="0"/>
            <a:ext cx="3409950" cy="6858000"/>
          </a:xfrm>
          <a:prstGeom prst="rect">
            <a:avLst/>
          </a:prstGeom>
          <a:solidFill>
            <a:schemeClr val="tx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reeform 7"/>
          <p:cNvSpPr>
            <a:spLocks noChangeAspect="1" noEditPoints="1"/>
          </p:cNvSpPr>
          <p:nvPr/>
        </p:nvSpPr>
        <p:spPr bwMode="auto">
          <a:xfrm>
            <a:off x="34925" y="136525"/>
            <a:ext cx="3325813" cy="6721475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8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solidFill>
                <a:srgbClr val="2E2224"/>
              </a:solidFill>
              <a:cs typeface="Arial" charset="0"/>
            </a:endParaRPr>
          </a:p>
        </p:txBody>
      </p:sp>
      <p:sp>
        <p:nvSpPr>
          <p:cNvPr id="15" name="Subtitle 2"/>
          <p:cNvSpPr>
            <a:spLocks noGrp="1"/>
          </p:cNvSpPr>
          <p:nvPr>
            <p:ph type="subTitle" idx="1"/>
          </p:nvPr>
        </p:nvSpPr>
        <p:spPr>
          <a:xfrm>
            <a:off x="3743324" y="1400174"/>
            <a:ext cx="5120640" cy="1476375"/>
          </a:xfrm>
        </p:spPr>
        <p:txBody>
          <a:bodyPr anchor="b" anchorCtr="0"/>
          <a:lstStyle>
            <a:lvl1pPr marL="0" indent="0" algn="l">
              <a:buNone/>
              <a:defRPr sz="2400" b="0" i="0" cap="none" spc="12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733800" y="2895599"/>
            <a:ext cx="5129543" cy="2667001"/>
          </a:xfrm>
        </p:spPr>
        <p:txBody>
          <a:bodyPr anchor="t">
            <a:normAutofit/>
          </a:bodyPr>
          <a:lstStyle>
            <a:lvl1pPr>
              <a:defRPr kumimoji="0" lang="en-US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6E153197-E88C-40B9-A138-BC212BF1D13C}" type="datetimeFigureOut">
              <a:rPr lang="ru-RU">
                <a:solidFill>
                  <a:srgbClr val="CBD8DD"/>
                </a:solidFill>
              </a:rPr>
              <a:pPr>
                <a:defRPr/>
              </a:pPr>
              <a:t>29.08.2019</a:t>
            </a:fld>
            <a:endParaRPr lang="ru-RU">
              <a:solidFill>
                <a:srgbClr val="CBD8DD"/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48231E"/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AADACA-9CD0-4974-B028-56EC487E5EAC}" type="slidenum">
              <a:rPr lang="ru-RU">
                <a:solidFill>
                  <a:srgbClr val="48231E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4823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40139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1066800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3"/>
          </p:nvPr>
        </p:nvSpPr>
        <p:spPr>
          <a:xfrm>
            <a:off x="276225" y="1298448"/>
            <a:ext cx="4251960" cy="49377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Content Placeholder 11"/>
          <p:cNvSpPr>
            <a:spLocks noGrp="1"/>
          </p:cNvSpPr>
          <p:nvPr>
            <p:ph sz="quarter" idx="14"/>
          </p:nvPr>
        </p:nvSpPr>
        <p:spPr>
          <a:xfrm>
            <a:off x="4615815" y="1298448"/>
            <a:ext cx="4251960" cy="49377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316506-1CDC-483E-BD8A-4A592D8E7991}" type="datetimeFigureOut">
              <a:rPr lang="ru-RU">
                <a:solidFill>
                  <a:srgbClr val="48231E"/>
                </a:solidFill>
              </a:rPr>
              <a:pPr>
                <a:defRPr/>
              </a:pPr>
              <a:t>29.08.2019</a:t>
            </a:fld>
            <a:endParaRPr lang="ru-RU">
              <a:solidFill>
                <a:srgbClr val="48231E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48231E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714CA3-D3C7-4711-AA53-740DE642ED7C}" type="slidenum">
              <a:rPr lang="ru-RU">
                <a:solidFill>
                  <a:srgbClr val="48231E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4823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40555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1066800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Content Placeholder 11"/>
          <p:cNvSpPr>
            <a:spLocks noGrp="1"/>
          </p:cNvSpPr>
          <p:nvPr>
            <p:ph sz="quarter" idx="13"/>
          </p:nvPr>
        </p:nvSpPr>
        <p:spPr>
          <a:xfrm>
            <a:off x="276225" y="1810512"/>
            <a:ext cx="4251960" cy="442569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5" name="Content Placeholder 11"/>
          <p:cNvSpPr>
            <a:spLocks noGrp="1"/>
          </p:cNvSpPr>
          <p:nvPr>
            <p:ph sz="quarter" idx="14"/>
          </p:nvPr>
        </p:nvSpPr>
        <p:spPr>
          <a:xfrm>
            <a:off x="4615815" y="1810512"/>
            <a:ext cx="4251960" cy="442569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2"/>
          </p:nvPr>
        </p:nvSpPr>
        <p:spPr>
          <a:xfrm>
            <a:off x="276225" y="1298448"/>
            <a:ext cx="4248150" cy="509587"/>
          </a:xfrm>
        </p:spPr>
        <p:txBody>
          <a:bodyPr anchor="ctr"/>
          <a:lstStyle>
            <a:lvl1pPr marL="0" indent="0" algn="l">
              <a:buNone/>
              <a:defRPr sz="2000" b="0" i="0" spc="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5"/>
          </p:nvPr>
        </p:nvSpPr>
        <p:spPr>
          <a:xfrm>
            <a:off x="4615815" y="1298448"/>
            <a:ext cx="4248150" cy="509587"/>
          </a:xfrm>
        </p:spPr>
        <p:txBody>
          <a:bodyPr anchor="ctr"/>
          <a:lstStyle>
            <a:lvl1pPr marL="0" indent="0">
              <a:buNone/>
              <a:defRPr sz="2000" b="0" i="0" spc="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F9A6C5-9701-4AFD-B05C-F4F7A16283C4}" type="datetimeFigureOut">
              <a:rPr lang="ru-RU">
                <a:solidFill>
                  <a:srgbClr val="48231E"/>
                </a:solidFill>
              </a:rPr>
              <a:pPr>
                <a:defRPr/>
              </a:pPr>
              <a:t>29.08.2019</a:t>
            </a:fld>
            <a:endParaRPr lang="ru-RU">
              <a:solidFill>
                <a:srgbClr val="48231E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48231E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81C890-89B8-41F8-9700-2BAFEA77E79A}" type="slidenum">
              <a:rPr lang="ru-RU">
                <a:solidFill>
                  <a:srgbClr val="48231E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4823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16696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Placeholder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1066800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A9DDA5-CCA0-4459-AF19-4FF41FA919AD}" type="datetimeFigureOut">
              <a:rPr lang="ru-RU">
                <a:solidFill>
                  <a:srgbClr val="48231E"/>
                </a:solidFill>
              </a:rPr>
              <a:pPr>
                <a:defRPr/>
              </a:pPr>
              <a:t>29.08.2019</a:t>
            </a:fld>
            <a:endParaRPr lang="ru-RU">
              <a:solidFill>
                <a:srgbClr val="48231E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48231E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F9DE95-DA24-4C8F-9BEE-784BFD792257}" type="slidenum">
              <a:rPr lang="ru-RU">
                <a:solidFill>
                  <a:srgbClr val="48231E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4823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1905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464B9F-C4C7-416E-904F-A4FBB74B9B51}" type="datetimeFigureOut">
              <a:rPr lang="ru-RU">
                <a:solidFill>
                  <a:srgbClr val="48231E"/>
                </a:solidFill>
              </a:rPr>
              <a:pPr>
                <a:defRPr/>
              </a:pPr>
              <a:t>29.08.2019</a:t>
            </a:fld>
            <a:endParaRPr lang="ru-RU">
              <a:solidFill>
                <a:srgbClr val="48231E"/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48231E"/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5B57D3-72A4-4C34-93C1-ED35186000AF}" type="slidenum">
              <a:rPr lang="ru-RU">
                <a:solidFill>
                  <a:srgbClr val="48231E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4823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78474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0"/>
            <a:ext cx="3409950" cy="6858000"/>
          </a:xfrm>
          <a:prstGeom prst="rect">
            <a:avLst/>
          </a:prstGeom>
          <a:solidFill>
            <a:schemeClr val="tx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2834640" cy="1298448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2400">
                <a:solidFill>
                  <a:schemeClr val="bg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Content Placeholder 11"/>
          <p:cNvSpPr>
            <a:spLocks noGrp="1"/>
          </p:cNvSpPr>
          <p:nvPr>
            <p:ph sz="quarter" idx="14"/>
          </p:nvPr>
        </p:nvSpPr>
        <p:spPr>
          <a:xfrm>
            <a:off x="3775935" y="533400"/>
            <a:ext cx="5063266" cy="570280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276224" y="1539240"/>
            <a:ext cx="2834640" cy="4709160"/>
          </a:xfrm>
        </p:spPr>
        <p:txBody>
          <a:bodyPr/>
          <a:lstStyle>
            <a:lvl1pPr marL="0" indent="0">
              <a:buNone/>
              <a:defRPr lang="en-US" sz="1600" b="0" i="0" kern="1200" cap="none" spc="30" baseline="0" dirty="0" smtClean="0">
                <a:solidFill>
                  <a:schemeClr val="bg2"/>
                </a:solidFill>
                <a:latin typeface="+mn-lt"/>
                <a:ea typeface="+mn-ea"/>
                <a:cs typeface="Tahoma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7DA2E868-5A0B-4019-948A-4D502FA5F24B}" type="datetimeFigureOut">
              <a:rPr lang="ru-RU">
                <a:solidFill>
                  <a:srgbClr val="CBD8DD"/>
                </a:solidFill>
              </a:rPr>
              <a:pPr>
                <a:defRPr/>
              </a:pPr>
              <a:t>29.08.2019</a:t>
            </a:fld>
            <a:endParaRPr lang="ru-RU">
              <a:solidFill>
                <a:srgbClr val="CBD8DD"/>
              </a:solidFill>
            </a:endParaRP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48231E"/>
              </a:solidFill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32A006-CEDA-4730-B733-51FA367728F2}" type="slidenum">
              <a:rPr lang="ru-RU">
                <a:solidFill>
                  <a:srgbClr val="48231E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4823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76829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90074-E3A0-4C51-A60D-929452399DE2}" type="datetimeFigureOut">
              <a:rPr lang="ru-RU" smtClean="0"/>
              <a:t>29.08.2019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49665-0C6B-44E4-A27F-5E64FA37B8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22241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2"/>
          <p:cNvSpPr/>
          <p:nvPr/>
        </p:nvSpPr>
        <p:spPr>
          <a:xfrm>
            <a:off x="0" y="0"/>
            <a:ext cx="3409950" cy="6858000"/>
          </a:xfrm>
          <a:prstGeom prst="rect">
            <a:avLst/>
          </a:prstGeom>
          <a:solidFill>
            <a:schemeClr val="tx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409950" y="0"/>
            <a:ext cx="5734050" cy="6858000"/>
          </a:xfrm>
        </p:spPr>
        <p:txBody>
          <a:bodyPr anchor="ctr" anchorCtr="0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21" name="Title Placeholder 1"/>
          <p:cNvSpPr>
            <a:spLocks noGrp="1"/>
          </p:cNvSpPr>
          <p:nvPr>
            <p:ph type="title"/>
          </p:nvPr>
        </p:nvSpPr>
        <p:spPr>
          <a:xfrm>
            <a:off x="276224" y="228600"/>
            <a:ext cx="2834640" cy="1295399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2400">
                <a:solidFill>
                  <a:schemeClr val="bg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274320" y="1536192"/>
            <a:ext cx="2834640" cy="4712208"/>
          </a:xfrm>
        </p:spPr>
        <p:txBody>
          <a:bodyPr/>
          <a:lstStyle>
            <a:lvl1pPr marL="0" indent="0">
              <a:buNone/>
              <a:defRPr sz="1600">
                <a:solidFill>
                  <a:schemeClr val="bg2"/>
                </a:solidFill>
              </a:defRPr>
            </a:lvl1pPr>
            <a:lvl2pPr marL="171450" indent="1588">
              <a:buNone/>
              <a:defRPr>
                <a:solidFill>
                  <a:schemeClr val="bg2"/>
                </a:solidFill>
              </a:defRPr>
            </a:lvl2pPr>
            <a:lvl3pPr marL="344488" indent="6350">
              <a:buNone/>
              <a:defRPr>
                <a:solidFill>
                  <a:schemeClr val="bg2"/>
                </a:solidFill>
              </a:defRPr>
            </a:lvl3pPr>
            <a:lvl4pPr marL="515938" indent="3175">
              <a:buNone/>
              <a:defRPr>
                <a:solidFill>
                  <a:schemeClr val="bg2"/>
                </a:solidFill>
              </a:defRPr>
            </a:lvl4pPr>
            <a:lvl5pPr marL="688975" indent="-1588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692F3CAB-F8C1-47E4-896E-E6314246D6DD}" type="datetimeFigureOut">
              <a:rPr lang="ru-RU">
                <a:solidFill>
                  <a:srgbClr val="CBD8DD"/>
                </a:solidFill>
              </a:rPr>
              <a:pPr>
                <a:defRPr/>
              </a:pPr>
              <a:t>29.08.2019</a:t>
            </a:fld>
            <a:endParaRPr lang="ru-RU">
              <a:solidFill>
                <a:srgbClr val="CBD8DD"/>
              </a:solidFill>
            </a:endParaRP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48231E"/>
              </a:solidFill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19B9BF-9BAB-4B56-9E93-6A9AFDF3FB0D}" type="slidenum">
              <a:rPr lang="ru-RU">
                <a:solidFill>
                  <a:srgbClr val="48231E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4823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31411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D0490E-AA3C-41C6-B932-9788F7871A5E}" type="datetimeFigureOut">
              <a:rPr lang="ru-RU">
                <a:solidFill>
                  <a:srgbClr val="48231E"/>
                </a:solidFill>
              </a:rPr>
              <a:pPr>
                <a:defRPr/>
              </a:pPr>
              <a:t>29.08.2019</a:t>
            </a:fld>
            <a:endParaRPr lang="ru-RU">
              <a:solidFill>
                <a:srgbClr val="48231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48231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1B5BBE-A4D1-4C53-813F-24097530FE21}" type="slidenum">
              <a:rPr lang="ru-RU">
                <a:solidFill>
                  <a:srgbClr val="48231E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4823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32615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130AAD-0D3D-4BDF-B6B5-D76FC7500377}" type="datetimeFigureOut">
              <a:rPr lang="ru-RU">
                <a:solidFill>
                  <a:srgbClr val="48231E"/>
                </a:solidFill>
              </a:rPr>
              <a:pPr>
                <a:defRPr/>
              </a:pPr>
              <a:t>29.08.2019</a:t>
            </a:fld>
            <a:endParaRPr lang="ru-RU">
              <a:solidFill>
                <a:srgbClr val="48231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48231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A1EE70-B371-4B25-8A2C-0E61078EB746}" type="slidenum">
              <a:rPr lang="ru-RU">
                <a:solidFill>
                  <a:srgbClr val="48231E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4823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42481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/>
          <p:nvPr/>
        </p:nvSpPr>
        <p:spPr>
          <a:xfrm>
            <a:off x="0" y="0"/>
            <a:ext cx="3409950" cy="6858000"/>
          </a:xfrm>
          <a:prstGeom prst="rect">
            <a:avLst/>
          </a:prstGeom>
          <a:solidFill>
            <a:schemeClr val="tx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reeform 7"/>
          <p:cNvSpPr>
            <a:spLocks noChangeAspect="1" noEditPoints="1"/>
          </p:cNvSpPr>
          <p:nvPr/>
        </p:nvSpPr>
        <p:spPr bwMode="auto">
          <a:xfrm>
            <a:off x="838200" y="1762125"/>
            <a:ext cx="2522538" cy="5095875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8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2E2224"/>
              </a:solidFill>
              <a:cs typeface="Arial" charset="0"/>
            </a:endParaRPr>
          </a:p>
        </p:txBody>
      </p:sp>
      <p:sp>
        <p:nvSpPr>
          <p:cNvPr id="6" name="Freeform 7"/>
          <p:cNvSpPr>
            <a:spLocks noChangeAspect="1" noEditPoints="1"/>
          </p:cNvSpPr>
          <p:nvPr/>
        </p:nvSpPr>
        <p:spPr bwMode="auto">
          <a:xfrm>
            <a:off x="838200" y="1762125"/>
            <a:ext cx="2522538" cy="5095875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8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2E2224"/>
              </a:solidFill>
              <a:cs typeface="Arial" charset="0"/>
            </a:endParaRPr>
          </a:p>
        </p:txBody>
      </p:sp>
      <p:sp>
        <p:nvSpPr>
          <p:cNvPr id="7" name="Freeform 7"/>
          <p:cNvSpPr>
            <a:spLocks noChangeAspect="1" noEditPoints="1"/>
          </p:cNvSpPr>
          <p:nvPr/>
        </p:nvSpPr>
        <p:spPr bwMode="auto">
          <a:xfrm>
            <a:off x="838200" y="1762125"/>
            <a:ext cx="2522538" cy="5095875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8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2E2224"/>
              </a:solidFill>
              <a:cs typeface="Arial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43323" y="3721473"/>
            <a:ext cx="5120640" cy="1581150"/>
          </a:xfrm>
        </p:spPr>
        <p:txBody>
          <a:bodyPr/>
          <a:lstStyle>
            <a:lvl1pPr marL="0" indent="0" algn="l">
              <a:buNone/>
              <a:defRPr sz="2400" b="0" i="0" cap="none" spc="12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3739896" y="1417320"/>
            <a:ext cx="5120640" cy="2304288"/>
          </a:xfrm>
        </p:spPr>
        <p:txBody>
          <a:bodyPr>
            <a:normAutofit/>
          </a:bodyPr>
          <a:lstStyle>
            <a:lvl1pPr>
              <a:defRPr sz="400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817483C6-FB9F-4CA7-B819-7E3262731A0C}" type="datetimeFigureOut">
              <a:rPr lang="ru-RU">
                <a:solidFill>
                  <a:srgbClr val="CBD8DD"/>
                </a:solidFill>
              </a:rPr>
              <a:pPr>
                <a:defRPr/>
              </a:pPr>
              <a:t>29.08.2019</a:t>
            </a:fld>
            <a:endParaRPr lang="ru-RU">
              <a:solidFill>
                <a:srgbClr val="CBD8DD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48231E"/>
              </a:solidFill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EE6E8E-220C-4460-9135-7AA7F6E334EE}" type="slidenum">
              <a:rPr lang="ru-RU">
                <a:solidFill>
                  <a:srgbClr val="48231E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4823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357783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/>
          <p:cNvSpPr>
            <a:spLocks noChangeAspect="1" noEditPoints="1"/>
          </p:cNvSpPr>
          <p:nvPr/>
        </p:nvSpPr>
        <p:spPr bwMode="auto">
          <a:xfrm>
            <a:off x="5489575" y="0"/>
            <a:ext cx="3394075" cy="6858000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2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2E2224"/>
              </a:solidFill>
              <a:cs typeface="Arial" charset="0"/>
            </a:endParaRPr>
          </a:p>
        </p:txBody>
      </p:sp>
      <p:sp>
        <p:nvSpPr>
          <p:cNvPr id="25" name="Title Placeholder 1"/>
          <p:cNvSpPr>
            <a:spLocks noGrp="1"/>
          </p:cNvSpPr>
          <p:nvPr>
            <p:ph type="title"/>
          </p:nvPr>
        </p:nvSpPr>
        <p:spPr>
          <a:xfrm>
            <a:off x="276225" y="228600"/>
            <a:ext cx="8591550" cy="1066801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274320" y="1298448"/>
            <a:ext cx="8595360" cy="49377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1FF05B-CB6E-4978-9761-A28027B011B2}" type="datetimeFigureOut">
              <a:rPr lang="ru-RU">
                <a:solidFill>
                  <a:srgbClr val="48231E"/>
                </a:solidFill>
              </a:rPr>
              <a:pPr>
                <a:defRPr/>
              </a:pPr>
              <a:t>29.08.2019</a:t>
            </a:fld>
            <a:endParaRPr lang="ru-RU">
              <a:solidFill>
                <a:srgbClr val="48231E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48231E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0D3B6A-A282-488D-BA05-CCB4F4CF6A05}" type="slidenum">
              <a:rPr lang="ru-RU">
                <a:solidFill>
                  <a:srgbClr val="48231E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4823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63536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/>
          <p:nvPr/>
        </p:nvSpPr>
        <p:spPr>
          <a:xfrm>
            <a:off x="0" y="0"/>
            <a:ext cx="3409950" cy="6858000"/>
          </a:xfrm>
          <a:prstGeom prst="rect">
            <a:avLst/>
          </a:prstGeom>
          <a:solidFill>
            <a:schemeClr val="tx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reeform 7"/>
          <p:cNvSpPr>
            <a:spLocks noChangeAspect="1" noEditPoints="1"/>
          </p:cNvSpPr>
          <p:nvPr/>
        </p:nvSpPr>
        <p:spPr bwMode="auto">
          <a:xfrm>
            <a:off x="34925" y="136525"/>
            <a:ext cx="3325813" cy="6721475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8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solidFill>
                <a:srgbClr val="2E2224"/>
              </a:solidFill>
              <a:cs typeface="Arial" charset="0"/>
            </a:endParaRPr>
          </a:p>
        </p:txBody>
      </p:sp>
      <p:sp>
        <p:nvSpPr>
          <p:cNvPr id="15" name="Subtitle 2"/>
          <p:cNvSpPr>
            <a:spLocks noGrp="1"/>
          </p:cNvSpPr>
          <p:nvPr>
            <p:ph type="subTitle" idx="1"/>
          </p:nvPr>
        </p:nvSpPr>
        <p:spPr>
          <a:xfrm>
            <a:off x="3743324" y="1400174"/>
            <a:ext cx="5120640" cy="1476375"/>
          </a:xfrm>
        </p:spPr>
        <p:txBody>
          <a:bodyPr anchor="b" anchorCtr="0"/>
          <a:lstStyle>
            <a:lvl1pPr marL="0" indent="0" algn="l">
              <a:buNone/>
              <a:defRPr sz="2400" b="0" i="0" cap="none" spc="12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733800" y="2895599"/>
            <a:ext cx="5129543" cy="2667001"/>
          </a:xfrm>
        </p:spPr>
        <p:txBody>
          <a:bodyPr anchor="t">
            <a:normAutofit/>
          </a:bodyPr>
          <a:lstStyle>
            <a:lvl1pPr>
              <a:defRPr kumimoji="0" lang="en-US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6E153197-E88C-40B9-A138-BC212BF1D13C}" type="datetimeFigureOut">
              <a:rPr lang="ru-RU">
                <a:solidFill>
                  <a:srgbClr val="CBD8DD"/>
                </a:solidFill>
              </a:rPr>
              <a:pPr>
                <a:defRPr/>
              </a:pPr>
              <a:t>29.08.2019</a:t>
            </a:fld>
            <a:endParaRPr lang="ru-RU">
              <a:solidFill>
                <a:srgbClr val="CBD8DD"/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48231E"/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AADACA-9CD0-4974-B028-56EC487E5EAC}" type="slidenum">
              <a:rPr lang="ru-RU">
                <a:solidFill>
                  <a:srgbClr val="48231E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4823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94942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1066800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3"/>
          </p:nvPr>
        </p:nvSpPr>
        <p:spPr>
          <a:xfrm>
            <a:off x="276225" y="1298448"/>
            <a:ext cx="4251960" cy="49377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Content Placeholder 11"/>
          <p:cNvSpPr>
            <a:spLocks noGrp="1"/>
          </p:cNvSpPr>
          <p:nvPr>
            <p:ph sz="quarter" idx="14"/>
          </p:nvPr>
        </p:nvSpPr>
        <p:spPr>
          <a:xfrm>
            <a:off x="4615815" y="1298448"/>
            <a:ext cx="4251960" cy="49377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316506-1CDC-483E-BD8A-4A592D8E7991}" type="datetimeFigureOut">
              <a:rPr lang="ru-RU">
                <a:solidFill>
                  <a:srgbClr val="48231E"/>
                </a:solidFill>
              </a:rPr>
              <a:pPr>
                <a:defRPr/>
              </a:pPr>
              <a:t>29.08.2019</a:t>
            </a:fld>
            <a:endParaRPr lang="ru-RU">
              <a:solidFill>
                <a:srgbClr val="48231E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48231E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714CA3-D3C7-4711-AA53-740DE642ED7C}" type="slidenum">
              <a:rPr lang="ru-RU">
                <a:solidFill>
                  <a:srgbClr val="48231E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4823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828213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1066800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Content Placeholder 11"/>
          <p:cNvSpPr>
            <a:spLocks noGrp="1"/>
          </p:cNvSpPr>
          <p:nvPr>
            <p:ph sz="quarter" idx="13"/>
          </p:nvPr>
        </p:nvSpPr>
        <p:spPr>
          <a:xfrm>
            <a:off x="276225" y="1810512"/>
            <a:ext cx="4251960" cy="442569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5" name="Content Placeholder 11"/>
          <p:cNvSpPr>
            <a:spLocks noGrp="1"/>
          </p:cNvSpPr>
          <p:nvPr>
            <p:ph sz="quarter" idx="14"/>
          </p:nvPr>
        </p:nvSpPr>
        <p:spPr>
          <a:xfrm>
            <a:off x="4615815" y="1810512"/>
            <a:ext cx="4251960" cy="442569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2"/>
          </p:nvPr>
        </p:nvSpPr>
        <p:spPr>
          <a:xfrm>
            <a:off x="276225" y="1298448"/>
            <a:ext cx="4248150" cy="509587"/>
          </a:xfrm>
        </p:spPr>
        <p:txBody>
          <a:bodyPr anchor="ctr"/>
          <a:lstStyle>
            <a:lvl1pPr marL="0" indent="0" algn="l">
              <a:buNone/>
              <a:defRPr sz="2000" b="0" i="0" spc="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5"/>
          </p:nvPr>
        </p:nvSpPr>
        <p:spPr>
          <a:xfrm>
            <a:off x="4615815" y="1298448"/>
            <a:ext cx="4248150" cy="509587"/>
          </a:xfrm>
        </p:spPr>
        <p:txBody>
          <a:bodyPr anchor="ctr"/>
          <a:lstStyle>
            <a:lvl1pPr marL="0" indent="0">
              <a:buNone/>
              <a:defRPr sz="2000" b="0" i="0" spc="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F9A6C5-9701-4AFD-B05C-F4F7A16283C4}" type="datetimeFigureOut">
              <a:rPr lang="ru-RU">
                <a:solidFill>
                  <a:srgbClr val="48231E"/>
                </a:solidFill>
              </a:rPr>
              <a:pPr>
                <a:defRPr/>
              </a:pPr>
              <a:t>29.08.2019</a:t>
            </a:fld>
            <a:endParaRPr lang="ru-RU">
              <a:solidFill>
                <a:srgbClr val="48231E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48231E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81C890-89B8-41F8-9700-2BAFEA77E79A}" type="slidenum">
              <a:rPr lang="ru-RU">
                <a:solidFill>
                  <a:srgbClr val="48231E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4823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78327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Placeholder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1066800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A9DDA5-CCA0-4459-AF19-4FF41FA919AD}" type="datetimeFigureOut">
              <a:rPr lang="ru-RU">
                <a:solidFill>
                  <a:srgbClr val="48231E"/>
                </a:solidFill>
              </a:rPr>
              <a:pPr>
                <a:defRPr/>
              </a:pPr>
              <a:t>29.08.2019</a:t>
            </a:fld>
            <a:endParaRPr lang="ru-RU">
              <a:solidFill>
                <a:srgbClr val="48231E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48231E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F9DE95-DA24-4C8F-9BEE-784BFD792257}" type="slidenum">
              <a:rPr lang="ru-RU">
                <a:solidFill>
                  <a:srgbClr val="48231E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4823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734195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464B9F-C4C7-416E-904F-A4FBB74B9B51}" type="datetimeFigureOut">
              <a:rPr lang="ru-RU">
                <a:solidFill>
                  <a:srgbClr val="48231E"/>
                </a:solidFill>
              </a:rPr>
              <a:pPr>
                <a:defRPr/>
              </a:pPr>
              <a:t>29.08.2019</a:t>
            </a:fld>
            <a:endParaRPr lang="ru-RU">
              <a:solidFill>
                <a:srgbClr val="48231E"/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48231E"/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5B57D3-72A4-4C34-93C1-ED35186000AF}" type="slidenum">
              <a:rPr lang="ru-RU">
                <a:solidFill>
                  <a:srgbClr val="48231E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4823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4996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90074-E3A0-4C51-A60D-929452399DE2}" type="datetimeFigureOut">
              <a:rPr lang="ru-RU" smtClean="0"/>
              <a:t>29.08.2019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49665-0C6B-44E4-A27F-5E64FA37B8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182734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0"/>
            <a:ext cx="3409950" cy="6858000"/>
          </a:xfrm>
          <a:prstGeom prst="rect">
            <a:avLst/>
          </a:prstGeom>
          <a:solidFill>
            <a:schemeClr val="tx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2834640" cy="1298448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2400">
                <a:solidFill>
                  <a:schemeClr val="bg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Content Placeholder 11"/>
          <p:cNvSpPr>
            <a:spLocks noGrp="1"/>
          </p:cNvSpPr>
          <p:nvPr>
            <p:ph sz="quarter" idx="14"/>
          </p:nvPr>
        </p:nvSpPr>
        <p:spPr>
          <a:xfrm>
            <a:off x="3775935" y="533400"/>
            <a:ext cx="5063266" cy="570280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276224" y="1539240"/>
            <a:ext cx="2834640" cy="4709160"/>
          </a:xfrm>
        </p:spPr>
        <p:txBody>
          <a:bodyPr/>
          <a:lstStyle>
            <a:lvl1pPr marL="0" indent="0">
              <a:buNone/>
              <a:defRPr lang="en-US" sz="1600" b="0" i="0" kern="1200" cap="none" spc="30" baseline="0" dirty="0" smtClean="0">
                <a:solidFill>
                  <a:schemeClr val="bg2"/>
                </a:solidFill>
                <a:latin typeface="+mn-lt"/>
                <a:ea typeface="+mn-ea"/>
                <a:cs typeface="Tahoma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7DA2E868-5A0B-4019-948A-4D502FA5F24B}" type="datetimeFigureOut">
              <a:rPr lang="ru-RU">
                <a:solidFill>
                  <a:srgbClr val="CBD8DD"/>
                </a:solidFill>
              </a:rPr>
              <a:pPr>
                <a:defRPr/>
              </a:pPr>
              <a:t>29.08.2019</a:t>
            </a:fld>
            <a:endParaRPr lang="ru-RU">
              <a:solidFill>
                <a:srgbClr val="CBD8DD"/>
              </a:solidFill>
            </a:endParaRP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48231E"/>
              </a:solidFill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32A006-CEDA-4730-B733-51FA367728F2}" type="slidenum">
              <a:rPr lang="ru-RU">
                <a:solidFill>
                  <a:srgbClr val="48231E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4823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186069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2"/>
          <p:cNvSpPr/>
          <p:nvPr/>
        </p:nvSpPr>
        <p:spPr>
          <a:xfrm>
            <a:off x="0" y="0"/>
            <a:ext cx="3409950" cy="6858000"/>
          </a:xfrm>
          <a:prstGeom prst="rect">
            <a:avLst/>
          </a:prstGeom>
          <a:solidFill>
            <a:schemeClr val="tx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409950" y="0"/>
            <a:ext cx="5734050" cy="6858000"/>
          </a:xfrm>
        </p:spPr>
        <p:txBody>
          <a:bodyPr anchor="ctr" anchorCtr="0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21" name="Title Placeholder 1"/>
          <p:cNvSpPr>
            <a:spLocks noGrp="1"/>
          </p:cNvSpPr>
          <p:nvPr>
            <p:ph type="title"/>
          </p:nvPr>
        </p:nvSpPr>
        <p:spPr>
          <a:xfrm>
            <a:off x="276224" y="228600"/>
            <a:ext cx="2834640" cy="1295399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2400">
                <a:solidFill>
                  <a:schemeClr val="bg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274320" y="1536192"/>
            <a:ext cx="2834640" cy="4712208"/>
          </a:xfrm>
        </p:spPr>
        <p:txBody>
          <a:bodyPr/>
          <a:lstStyle>
            <a:lvl1pPr marL="0" indent="0">
              <a:buNone/>
              <a:defRPr sz="1600">
                <a:solidFill>
                  <a:schemeClr val="bg2"/>
                </a:solidFill>
              </a:defRPr>
            </a:lvl1pPr>
            <a:lvl2pPr marL="171450" indent="1588">
              <a:buNone/>
              <a:defRPr>
                <a:solidFill>
                  <a:schemeClr val="bg2"/>
                </a:solidFill>
              </a:defRPr>
            </a:lvl2pPr>
            <a:lvl3pPr marL="344488" indent="6350">
              <a:buNone/>
              <a:defRPr>
                <a:solidFill>
                  <a:schemeClr val="bg2"/>
                </a:solidFill>
              </a:defRPr>
            </a:lvl3pPr>
            <a:lvl4pPr marL="515938" indent="3175">
              <a:buNone/>
              <a:defRPr>
                <a:solidFill>
                  <a:schemeClr val="bg2"/>
                </a:solidFill>
              </a:defRPr>
            </a:lvl4pPr>
            <a:lvl5pPr marL="688975" indent="-1588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692F3CAB-F8C1-47E4-896E-E6314246D6DD}" type="datetimeFigureOut">
              <a:rPr lang="ru-RU">
                <a:solidFill>
                  <a:srgbClr val="CBD8DD"/>
                </a:solidFill>
              </a:rPr>
              <a:pPr>
                <a:defRPr/>
              </a:pPr>
              <a:t>29.08.2019</a:t>
            </a:fld>
            <a:endParaRPr lang="ru-RU">
              <a:solidFill>
                <a:srgbClr val="CBD8DD"/>
              </a:solidFill>
            </a:endParaRP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48231E"/>
              </a:solidFill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19B9BF-9BAB-4B56-9E93-6A9AFDF3FB0D}" type="slidenum">
              <a:rPr lang="ru-RU">
                <a:solidFill>
                  <a:srgbClr val="48231E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4823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387352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D0490E-AA3C-41C6-B932-9788F7871A5E}" type="datetimeFigureOut">
              <a:rPr lang="ru-RU">
                <a:solidFill>
                  <a:srgbClr val="48231E"/>
                </a:solidFill>
              </a:rPr>
              <a:pPr>
                <a:defRPr/>
              </a:pPr>
              <a:t>29.08.2019</a:t>
            </a:fld>
            <a:endParaRPr lang="ru-RU">
              <a:solidFill>
                <a:srgbClr val="48231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48231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1B5BBE-A4D1-4C53-813F-24097530FE21}" type="slidenum">
              <a:rPr lang="ru-RU">
                <a:solidFill>
                  <a:srgbClr val="48231E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4823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992163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130AAD-0D3D-4BDF-B6B5-D76FC7500377}" type="datetimeFigureOut">
              <a:rPr lang="ru-RU">
                <a:solidFill>
                  <a:srgbClr val="48231E"/>
                </a:solidFill>
              </a:rPr>
              <a:pPr>
                <a:defRPr/>
              </a:pPr>
              <a:t>29.08.2019</a:t>
            </a:fld>
            <a:endParaRPr lang="ru-RU">
              <a:solidFill>
                <a:srgbClr val="48231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48231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A1EE70-B371-4B25-8A2C-0E61078EB746}" type="slidenum">
              <a:rPr lang="ru-RU">
                <a:solidFill>
                  <a:srgbClr val="48231E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4823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853699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/>
          <p:nvPr/>
        </p:nvSpPr>
        <p:spPr>
          <a:xfrm>
            <a:off x="0" y="0"/>
            <a:ext cx="3409950" cy="6858000"/>
          </a:xfrm>
          <a:prstGeom prst="rect">
            <a:avLst/>
          </a:prstGeom>
          <a:solidFill>
            <a:schemeClr val="tx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reeform 7"/>
          <p:cNvSpPr>
            <a:spLocks noChangeAspect="1" noEditPoints="1"/>
          </p:cNvSpPr>
          <p:nvPr/>
        </p:nvSpPr>
        <p:spPr bwMode="auto">
          <a:xfrm>
            <a:off x="838200" y="1762125"/>
            <a:ext cx="2522538" cy="5095875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8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2E2224"/>
              </a:solidFill>
              <a:cs typeface="Arial" charset="0"/>
            </a:endParaRPr>
          </a:p>
        </p:txBody>
      </p:sp>
      <p:sp>
        <p:nvSpPr>
          <p:cNvPr id="6" name="Freeform 7"/>
          <p:cNvSpPr>
            <a:spLocks noChangeAspect="1" noEditPoints="1"/>
          </p:cNvSpPr>
          <p:nvPr/>
        </p:nvSpPr>
        <p:spPr bwMode="auto">
          <a:xfrm>
            <a:off x="838200" y="1762125"/>
            <a:ext cx="2522538" cy="5095875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8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2E2224"/>
              </a:solidFill>
              <a:cs typeface="Arial" charset="0"/>
            </a:endParaRPr>
          </a:p>
        </p:txBody>
      </p:sp>
      <p:sp>
        <p:nvSpPr>
          <p:cNvPr id="7" name="Freeform 7"/>
          <p:cNvSpPr>
            <a:spLocks noChangeAspect="1" noEditPoints="1"/>
          </p:cNvSpPr>
          <p:nvPr/>
        </p:nvSpPr>
        <p:spPr bwMode="auto">
          <a:xfrm>
            <a:off x="838200" y="1762125"/>
            <a:ext cx="2522538" cy="5095875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8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2E2224"/>
              </a:solidFill>
              <a:cs typeface="Arial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43323" y="3721473"/>
            <a:ext cx="5120640" cy="1581150"/>
          </a:xfrm>
        </p:spPr>
        <p:txBody>
          <a:bodyPr/>
          <a:lstStyle>
            <a:lvl1pPr marL="0" indent="0" algn="l">
              <a:buNone/>
              <a:defRPr sz="2400" b="0" i="0" cap="none" spc="12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3739896" y="1417320"/>
            <a:ext cx="5120640" cy="2304288"/>
          </a:xfrm>
        </p:spPr>
        <p:txBody>
          <a:bodyPr>
            <a:normAutofit/>
          </a:bodyPr>
          <a:lstStyle>
            <a:lvl1pPr>
              <a:defRPr sz="400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817483C6-FB9F-4CA7-B819-7E3262731A0C}" type="datetimeFigureOut">
              <a:rPr lang="ru-RU">
                <a:solidFill>
                  <a:srgbClr val="CBD8DD"/>
                </a:solidFill>
              </a:rPr>
              <a:pPr>
                <a:defRPr/>
              </a:pPr>
              <a:t>29.08.2019</a:t>
            </a:fld>
            <a:endParaRPr lang="ru-RU">
              <a:solidFill>
                <a:srgbClr val="CBD8DD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48231E"/>
              </a:solidFill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EE6E8E-220C-4460-9135-7AA7F6E334EE}" type="slidenum">
              <a:rPr lang="ru-RU">
                <a:solidFill>
                  <a:srgbClr val="48231E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4823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405152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/>
          <p:cNvSpPr>
            <a:spLocks noChangeAspect="1" noEditPoints="1"/>
          </p:cNvSpPr>
          <p:nvPr/>
        </p:nvSpPr>
        <p:spPr bwMode="auto">
          <a:xfrm>
            <a:off x="5489575" y="0"/>
            <a:ext cx="3394075" cy="6858000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2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2E2224"/>
              </a:solidFill>
              <a:cs typeface="Arial" charset="0"/>
            </a:endParaRPr>
          </a:p>
        </p:txBody>
      </p:sp>
      <p:sp>
        <p:nvSpPr>
          <p:cNvPr id="25" name="Title Placeholder 1"/>
          <p:cNvSpPr>
            <a:spLocks noGrp="1"/>
          </p:cNvSpPr>
          <p:nvPr>
            <p:ph type="title"/>
          </p:nvPr>
        </p:nvSpPr>
        <p:spPr>
          <a:xfrm>
            <a:off x="276225" y="228600"/>
            <a:ext cx="8591550" cy="1066801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274320" y="1298448"/>
            <a:ext cx="8595360" cy="49377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1FF05B-CB6E-4978-9761-A28027B011B2}" type="datetimeFigureOut">
              <a:rPr lang="ru-RU">
                <a:solidFill>
                  <a:srgbClr val="48231E"/>
                </a:solidFill>
              </a:rPr>
              <a:pPr>
                <a:defRPr/>
              </a:pPr>
              <a:t>29.08.2019</a:t>
            </a:fld>
            <a:endParaRPr lang="ru-RU">
              <a:solidFill>
                <a:srgbClr val="48231E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48231E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0D3B6A-A282-488D-BA05-CCB4F4CF6A05}" type="slidenum">
              <a:rPr lang="ru-RU">
                <a:solidFill>
                  <a:srgbClr val="48231E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4823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153893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/>
          <p:nvPr/>
        </p:nvSpPr>
        <p:spPr>
          <a:xfrm>
            <a:off x="0" y="0"/>
            <a:ext cx="3409950" cy="6858000"/>
          </a:xfrm>
          <a:prstGeom prst="rect">
            <a:avLst/>
          </a:prstGeom>
          <a:solidFill>
            <a:schemeClr val="tx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reeform 7"/>
          <p:cNvSpPr>
            <a:spLocks noChangeAspect="1" noEditPoints="1"/>
          </p:cNvSpPr>
          <p:nvPr/>
        </p:nvSpPr>
        <p:spPr bwMode="auto">
          <a:xfrm>
            <a:off x="34925" y="136525"/>
            <a:ext cx="3325813" cy="6721475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8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solidFill>
                <a:srgbClr val="2E2224"/>
              </a:solidFill>
              <a:cs typeface="Arial" charset="0"/>
            </a:endParaRPr>
          </a:p>
        </p:txBody>
      </p:sp>
      <p:sp>
        <p:nvSpPr>
          <p:cNvPr id="15" name="Subtitle 2"/>
          <p:cNvSpPr>
            <a:spLocks noGrp="1"/>
          </p:cNvSpPr>
          <p:nvPr>
            <p:ph type="subTitle" idx="1"/>
          </p:nvPr>
        </p:nvSpPr>
        <p:spPr>
          <a:xfrm>
            <a:off x="3743324" y="1400174"/>
            <a:ext cx="5120640" cy="1476375"/>
          </a:xfrm>
        </p:spPr>
        <p:txBody>
          <a:bodyPr anchor="b" anchorCtr="0"/>
          <a:lstStyle>
            <a:lvl1pPr marL="0" indent="0" algn="l">
              <a:buNone/>
              <a:defRPr sz="2400" b="0" i="0" cap="none" spc="12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733800" y="2895599"/>
            <a:ext cx="5129543" cy="2667001"/>
          </a:xfrm>
        </p:spPr>
        <p:txBody>
          <a:bodyPr anchor="t">
            <a:normAutofit/>
          </a:bodyPr>
          <a:lstStyle>
            <a:lvl1pPr>
              <a:defRPr kumimoji="0" lang="en-US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6E153197-E88C-40B9-A138-BC212BF1D13C}" type="datetimeFigureOut">
              <a:rPr lang="ru-RU">
                <a:solidFill>
                  <a:srgbClr val="CBD8DD"/>
                </a:solidFill>
              </a:rPr>
              <a:pPr>
                <a:defRPr/>
              </a:pPr>
              <a:t>29.08.2019</a:t>
            </a:fld>
            <a:endParaRPr lang="ru-RU">
              <a:solidFill>
                <a:srgbClr val="CBD8DD"/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48231E"/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AADACA-9CD0-4974-B028-56EC487E5EAC}" type="slidenum">
              <a:rPr lang="ru-RU">
                <a:solidFill>
                  <a:srgbClr val="48231E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4823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438390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1066800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3"/>
          </p:nvPr>
        </p:nvSpPr>
        <p:spPr>
          <a:xfrm>
            <a:off x="276225" y="1298448"/>
            <a:ext cx="4251960" cy="49377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Content Placeholder 11"/>
          <p:cNvSpPr>
            <a:spLocks noGrp="1"/>
          </p:cNvSpPr>
          <p:nvPr>
            <p:ph sz="quarter" idx="14"/>
          </p:nvPr>
        </p:nvSpPr>
        <p:spPr>
          <a:xfrm>
            <a:off x="4615815" y="1298448"/>
            <a:ext cx="4251960" cy="49377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316506-1CDC-483E-BD8A-4A592D8E7991}" type="datetimeFigureOut">
              <a:rPr lang="ru-RU">
                <a:solidFill>
                  <a:srgbClr val="48231E"/>
                </a:solidFill>
              </a:rPr>
              <a:pPr>
                <a:defRPr/>
              </a:pPr>
              <a:t>29.08.2019</a:t>
            </a:fld>
            <a:endParaRPr lang="ru-RU">
              <a:solidFill>
                <a:srgbClr val="48231E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48231E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714CA3-D3C7-4711-AA53-740DE642ED7C}" type="slidenum">
              <a:rPr lang="ru-RU">
                <a:solidFill>
                  <a:srgbClr val="48231E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4823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227584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1066800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Content Placeholder 11"/>
          <p:cNvSpPr>
            <a:spLocks noGrp="1"/>
          </p:cNvSpPr>
          <p:nvPr>
            <p:ph sz="quarter" idx="13"/>
          </p:nvPr>
        </p:nvSpPr>
        <p:spPr>
          <a:xfrm>
            <a:off x="276225" y="1810512"/>
            <a:ext cx="4251960" cy="442569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5" name="Content Placeholder 11"/>
          <p:cNvSpPr>
            <a:spLocks noGrp="1"/>
          </p:cNvSpPr>
          <p:nvPr>
            <p:ph sz="quarter" idx="14"/>
          </p:nvPr>
        </p:nvSpPr>
        <p:spPr>
          <a:xfrm>
            <a:off x="4615815" y="1810512"/>
            <a:ext cx="4251960" cy="442569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2"/>
          </p:nvPr>
        </p:nvSpPr>
        <p:spPr>
          <a:xfrm>
            <a:off x="276225" y="1298448"/>
            <a:ext cx="4248150" cy="509587"/>
          </a:xfrm>
        </p:spPr>
        <p:txBody>
          <a:bodyPr anchor="ctr"/>
          <a:lstStyle>
            <a:lvl1pPr marL="0" indent="0" algn="l">
              <a:buNone/>
              <a:defRPr sz="2000" b="0" i="0" spc="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5"/>
          </p:nvPr>
        </p:nvSpPr>
        <p:spPr>
          <a:xfrm>
            <a:off x="4615815" y="1298448"/>
            <a:ext cx="4248150" cy="509587"/>
          </a:xfrm>
        </p:spPr>
        <p:txBody>
          <a:bodyPr anchor="ctr"/>
          <a:lstStyle>
            <a:lvl1pPr marL="0" indent="0">
              <a:buNone/>
              <a:defRPr sz="2000" b="0" i="0" spc="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F9A6C5-9701-4AFD-B05C-F4F7A16283C4}" type="datetimeFigureOut">
              <a:rPr lang="ru-RU">
                <a:solidFill>
                  <a:srgbClr val="48231E"/>
                </a:solidFill>
              </a:rPr>
              <a:pPr>
                <a:defRPr/>
              </a:pPr>
              <a:t>29.08.2019</a:t>
            </a:fld>
            <a:endParaRPr lang="ru-RU">
              <a:solidFill>
                <a:srgbClr val="48231E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48231E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81C890-89B8-41F8-9700-2BAFEA77E79A}" type="slidenum">
              <a:rPr lang="ru-RU">
                <a:solidFill>
                  <a:srgbClr val="48231E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4823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295810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Placeholder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1066800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A9DDA5-CCA0-4459-AF19-4FF41FA919AD}" type="datetimeFigureOut">
              <a:rPr lang="ru-RU">
                <a:solidFill>
                  <a:srgbClr val="48231E"/>
                </a:solidFill>
              </a:rPr>
              <a:pPr>
                <a:defRPr/>
              </a:pPr>
              <a:t>29.08.2019</a:t>
            </a:fld>
            <a:endParaRPr lang="ru-RU">
              <a:solidFill>
                <a:srgbClr val="48231E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48231E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F9DE95-DA24-4C8F-9BEE-784BFD792257}" type="slidenum">
              <a:rPr lang="ru-RU">
                <a:solidFill>
                  <a:srgbClr val="48231E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4823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3448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90074-E3A0-4C51-A60D-929452399DE2}" type="datetimeFigureOut">
              <a:rPr lang="ru-RU" smtClean="0"/>
              <a:t>29.08.2019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49665-0C6B-44E4-A27F-5E64FA37B8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412262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464B9F-C4C7-416E-904F-A4FBB74B9B51}" type="datetimeFigureOut">
              <a:rPr lang="ru-RU">
                <a:solidFill>
                  <a:srgbClr val="48231E"/>
                </a:solidFill>
              </a:rPr>
              <a:pPr>
                <a:defRPr/>
              </a:pPr>
              <a:t>29.08.2019</a:t>
            </a:fld>
            <a:endParaRPr lang="ru-RU">
              <a:solidFill>
                <a:srgbClr val="48231E"/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48231E"/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5B57D3-72A4-4C34-93C1-ED35186000AF}" type="slidenum">
              <a:rPr lang="ru-RU">
                <a:solidFill>
                  <a:srgbClr val="48231E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4823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154476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0"/>
            <a:ext cx="3409950" cy="6858000"/>
          </a:xfrm>
          <a:prstGeom prst="rect">
            <a:avLst/>
          </a:prstGeom>
          <a:solidFill>
            <a:schemeClr val="tx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2834640" cy="1298448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2400">
                <a:solidFill>
                  <a:schemeClr val="bg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Content Placeholder 11"/>
          <p:cNvSpPr>
            <a:spLocks noGrp="1"/>
          </p:cNvSpPr>
          <p:nvPr>
            <p:ph sz="quarter" idx="14"/>
          </p:nvPr>
        </p:nvSpPr>
        <p:spPr>
          <a:xfrm>
            <a:off x="3775935" y="533400"/>
            <a:ext cx="5063266" cy="570280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276224" y="1539240"/>
            <a:ext cx="2834640" cy="4709160"/>
          </a:xfrm>
        </p:spPr>
        <p:txBody>
          <a:bodyPr/>
          <a:lstStyle>
            <a:lvl1pPr marL="0" indent="0">
              <a:buNone/>
              <a:defRPr lang="en-US" sz="1600" b="0" i="0" kern="1200" cap="none" spc="30" baseline="0" dirty="0" smtClean="0">
                <a:solidFill>
                  <a:schemeClr val="bg2"/>
                </a:solidFill>
                <a:latin typeface="+mn-lt"/>
                <a:ea typeface="+mn-ea"/>
                <a:cs typeface="Tahoma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7DA2E868-5A0B-4019-948A-4D502FA5F24B}" type="datetimeFigureOut">
              <a:rPr lang="ru-RU">
                <a:solidFill>
                  <a:srgbClr val="CBD8DD"/>
                </a:solidFill>
              </a:rPr>
              <a:pPr>
                <a:defRPr/>
              </a:pPr>
              <a:t>29.08.2019</a:t>
            </a:fld>
            <a:endParaRPr lang="ru-RU">
              <a:solidFill>
                <a:srgbClr val="CBD8DD"/>
              </a:solidFill>
            </a:endParaRP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48231E"/>
              </a:solidFill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32A006-CEDA-4730-B733-51FA367728F2}" type="slidenum">
              <a:rPr lang="ru-RU">
                <a:solidFill>
                  <a:srgbClr val="48231E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4823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385036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2"/>
          <p:cNvSpPr/>
          <p:nvPr/>
        </p:nvSpPr>
        <p:spPr>
          <a:xfrm>
            <a:off x="0" y="0"/>
            <a:ext cx="3409950" cy="6858000"/>
          </a:xfrm>
          <a:prstGeom prst="rect">
            <a:avLst/>
          </a:prstGeom>
          <a:solidFill>
            <a:schemeClr val="tx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409950" y="0"/>
            <a:ext cx="5734050" cy="6858000"/>
          </a:xfrm>
        </p:spPr>
        <p:txBody>
          <a:bodyPr anchor="ctr" anchorCtr="0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21" name="Title Placeholder 1"/>
          <p:cNvSpPr>
            <a:spLocks noGrp="1"/>
          </p:cNvSpPr>
          <p:nvPr>
            <p:ph type="title"/>
          </p:nvPr>
        </p:nvSpPr>
        <p:spPr>
          <a:xfrm>
            <a:off x="276224" y="228600"/>
            <a:ext cx="2834640" cy="1295399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2400">
                <a:solidFill>
                  <a:schemeClr val="bg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274320" y="1536192"/>
            <a:ext cx="2834640" cy="4712208"/>
          </a:xfrm>
        </p:spPr>
        <p:txBody>
          <a:bodyPr/>
          <a:lstStyle>
            <a:lvl1pPr marL="0" indent="0">
              <a:buNone/>
              <a:defRPr sz="1600">
                <a:solidFill>
                  <a:schemeClr val="bg2"/>
                </a:solidFill>
              </a:defRPr>
            </a:lvl1pPr>
            <a:lvl2pPr marL="171450" indent="1588">
              <a:buNone/>
              <a:defRPr>
                <a:solidFill>
                  <a:schemeClr val="bg2"/>
                </a:solidFill>
              </a:defRPr>
            </a:lvl2pPr>
            <a:lvl3pPr marL="344488" indent="6350">
              <a:buNone/>
              <a:defRPr>
                <a:solidFill>
                  <a:schemeClr val="bg2"/>
                </a:solidFill>
              </a:defRPr>
            </a:lvl3pPr>
            <a:lvl4pPr marL="515938" indent="3175">
              <a:buNone/>
              <a:defRPr>
                <a:solidFill>
                  <a:schemeClr val="bg2"/>
                </a:solidFill>
              </a:defRPr>
            </a:lvl4pPr>
            <a:lvl5pPr marL="688975" indent="-1588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692F3CAB-F8C1-47E4-896E-E6314246D6DD}" type="datetimeFigureOut">
              <a:rPr lang="ru-RU">
                <a:solidFill>
                  <a:srgbClr val="CBD8DD"/>
                </a:solidFill>
              </a:rPr>
              <a:pPr>
                <a:defRPr/>
              </a:pPr>
              <a:t>29.08.2019</a:t>
            </a:fld>
            <a:endParaRPr lang="ru-RU">
              <a:solidFill>
                <a:srgbClr val="CBD8DD"/>
              </a:solidFill>
            </a:endParaRP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48231E"/>
              </a:solidFill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19B9BF-9BAB-4B56-9E93-6A9AFDF3FB0D}" type="slidenum">
              <a:rPr lang="ru-RU">
                <a:solidFill>
                  <a:srgbClr val="48231E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4823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02085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D0490E-AA3C-41C6-B932-9788F7871A5E}" type="datetimeFigureOut">
              <a:rPr lang="ru-RU">
                <a:solidFill>
                  <a:srgbClr val="48231E"/>
                </a:solidFill>
              </a:rPr>
              <a:pPr>
                <a:defRPr/>
              </a:pPr>
              <a:t>29.08.2019</a:t>
            </a:fld>
            <a:endParaRPr lang="ru-RU">
              <a:solidFill>
                <a:srgbClr val="48231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48231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1B5BBE-A4D1-4C53-813F-24097530FE21}" type="slidenum">
              <a:rPr lang="ru-RU">
                <a:solidFill>
                  <a:srgbClr val="48231E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4823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27650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130AAD-0D3D-4BDF-B6B5-D76FC7500377}" type="datetimeFigureOut">
              <a:rPr lang="ru-RU">
                <a:solidFill>
                  <a:srgbClr val="48231E"/>
                </a:solidFill>
              </a:rPr>
              <a:pPr>
                <a:defRPr/>
              </a:pPr>
              <a:t>29.08.2019</a:t>
            </a:fld>
            <a:endParaRPr lang="ru-RU">
              <a:solidFill>
                <a:srgbClr val="48231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48231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A1EE70-B371-4B25-8A2C-0E61078EB746}" type="slidenum">
              <a:rPr lang="ru-RU">
                <a:solidFill>
                  <a:srgbClr val="48231E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4823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232766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13" name="Скругленный прямоугольник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696464"/>
                </a:solidFill>
              </a:rPr>
              <a:pPr/>
              <a:t>29.08.2019</a:t>
            </a:fld>
            <a:endParaRPr lang="ru-RU">
              <a:solidFill>
                <a:srgbClr val="696464"/>
              </a:solidFill>
            </a:endParaRP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696464"/>
              </a:solidFill>
            </a:endParaRPr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0803878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696464"/>
                </a:solidFill>
              </a:rPr>
              <a:pPr/>
              <a:t>29.08.2019</a:t>
            </a:fld>
            <a:endParaRPr lang="ru-RU">
              <a:solidFill>
                <a:srgbClr val="696464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696464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33092973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10" name="Скругленный прямоугольник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696464"/>
                </a:solidFill>
              </a:rPr>
              <a:pPr/>
              <a:t>29.08.2019</a:t>
            </a:fld>
            <a:endParaRPr lang="ru-RU">
              <a:solidFill>
                <a:srgbClr val="696464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ru-RU">
              <a:solidFill>
                <a:srgbClr val="696464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0462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696464"/>
                </a:solidFill>
              </a:rPr>
              <a:pPr/>
              <a:t>29.08.2019</a:t>
            </a:fld>
            <a:endParaRPr lang="ru-RU">
              <a:solidFill>
                <a:srgbClr val="696464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696464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23483440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696464"/>
                </a:solidFill>
              </a:rPr>
              <a:pPr/>
              <a:t>29.08.2019</a:t>
            </a:fld>
            <a:endParaRPr lang="ru-RU">
              <a:solidFill>
                <a:srgbClr val="696464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696464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Объект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7660877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90074-E3A0-4C51-A60D-929452399DE2}" type="datetimeFigureOut">
              <a:rPr lang="ru-RU" smtClean="0"/>
              <a:t>29.08.2019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49665-0C6B-44E4-A27F-5E64FA37B8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846450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696464"/>
                </a:solidFill>
              </a:rPr>
              <a:pPr/>
              <a:t>29.08.2019</a:t>
            </a:fld>
            <a:endParaRPr lang="ru-RU">
              <a:solidFill>
                <a:srgbClr val="696464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696464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181638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696464"/>
                </a:solidFill>
              </a:rPr>
              <a:pPr/>
              <a:t>29.08.2019</a:t>
            </a:fld>
            <a:endParaRPr lang="ru-RU">
              <a:solidFill>
                <a:srgbClr val="696464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696464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761502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9" name="Скругленный прямоугольник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696464"/>
                </a:solidFill>
              </a:rPr>
              <a:pPr/>
              <a:t>29.08.2019</a:t>
            </a:fld>
            <a:endParaRPr lang="ru-RU">
              <a:solidFill>
                <a:srgbClr val="696464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696464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Объект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95531320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696464"/>
                </a:solidFill>
              </a:rPr>
              <a:pPr/>
              <a:t>29.08.2019</a:t>
            </a:fld>
            <a:endParaRPr lang="ru-RU">
              <a:solidFill>
                <a:srgbClr val="696464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ru-RU">
              <a:solidFill>
                <a:srgbClr val="696464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234747780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696464"/>
                </a:solidFill>
              </a:rPr>
              <a:pPr/>
              <a:t>29.08.2019</a:t>
            </a:fld>
            <a:endParaRPr lang="ru-RU">
              <a:solidFill>
                <a:srgbClr val="696464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696464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117716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696464"/>
                </a:solidFill>
              </a:rPr>
              <a:pPr/>
              <a:t>29.08.2019</a:t>
            </a:fld>
            <a:endParaRPr lang="ru-RU">
              <a:solidFill>
                <a:srgbClr val="696464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696464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95785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90074-E3A0-4C51-A60D-929452399DE2}" type="datetimeFigureOut">
              <a:rPr lang="ru-RU" smtClean="0"/>
              <a:t>29.08.2019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49665-0C6B-44E4-A27F-5E64FA37B8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81256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90074-E3A0-4C51-A60D-929452399DE2}" type="datetimeFigureOut">
              <a:rPr lang="ru-RU" smtClean="0"/>
              <a:t>29.08.2019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49665-0C6B-44E4-A27F-5E64FA37B8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59026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90074-E3A0-4C51-A60D-929452399DE2}" type="datetimeFigureOut">
              <a:rPr lang="ru-RU" smtClean="0"/>
              <a:t>29.08.2019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49665-0C6B-44E4-A27F-5E64FA37B8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31175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90074-E3A0-4C51-A60D-929452399DE2}" type="datetimeFigureOut">
              <a:rPr lang="ru-RU" smtClean="0"/>
              <a:t>29.08.2019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49665-0C6B-44E4-A27F-5E64FA37B8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39241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490074-E3A0-4C51-A60D-929452399DE2}" type="datetimeFigureOut">
              <a:rPr lang="ru-RU" smtClean="0"/>
              <a:t>29.08.2019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449665-0C6B-44E4-A27F-5E64FA37B8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8086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276225" y="228600"/>
            <a:ext cx="859155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6225" y="1295400"/>
            <a:ext cx="8591550" cy="49339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6225" y="6429375"/>
            <a:ext cx="213360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fontAlgn="auto">
              <a:spcBef>
                <a:spcPts val="0"/>
              </a:spcBef>
              <a:spcAft>
                <a:spcPts val="0"/>
              </a:spcAft>
              <a:defRPr sz="1050" b="1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5BA249C-11A3-4A40-B875-025023A1DB41}" type="datetimeFigureOut">
              <a:rPr lang="ru-RU">
                <a:solidFill>
                  <a:srgbClr val="48231E"/>
                </a:solidFill>
              </a:rPr>
              <a:pPr>
                <a:defRPr/>
              </a:pPr>
              <a:t>29.08.2019</a:t>
            </a:fld>
            <a:endParaRPr lang="ru-RU">
              <a:solidFill>
                <a:srgbClr val="48231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743325" y="6429375"/>
            <a:ext cx="4086225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fontAlgn="auto">
              <a:spcBef>
                <a:spcPts val="0"/>
              </a:spcBef>
              <a:spcAft>
                <a:spcPts val="0"/>
              </a:spcAft>
              <a:defRPr sz="1050" b="1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srgbClr val="48231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91475" y="6429375"/>
            <a:ext cx="87630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600" b="1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F9348FE-3601-41EC-A49E-AD23390E2C86}" type="slidenum">
              <a:rPr lang="ru-RU">
                <a:solidFill>
                  <a:srgbClr val="48231E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4823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6915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0" fontAlgn="base" hangingPunct="0">
        <a:spcBef>
          <a:spcPts val="400"/>
        </a:spcBef>
        <a:spcAft>
          <a:spcPct val="0"/>
        </a:spcAft>
        <a:defRPr sz="3600" kern="1200">
          <a:solidFill>
            <a:schemeClr val="tx2"/>
          </a:solidFill>
          <a:latin typeface="+mj-lt"/>
          <a:ea typeface="+mj-ea"/>
          <a:cs typeface="Tunga" pitchFamily="2"/>
        </a:defRPr>
      </a:lvl1pPr>
      <a:lvl2pPr algn="l" rtl="0" eaLnBrk="0" fontAlgn="base" hangingPunct="0">
        <a:spcBef>
          <a:spcPts val="400"/>
        </a:spcBef>
        <a:spcAft>
          <a:spcPct val="0"/>
        </a:spcAft>
        <a:defRPr sz="3600">
          <a:solidFill>
            <a:schemeClr val="tx2"/>
          </a:solidFill>
          <a:latin typeface="Candara" pitchFamily="34" charset="0"/>
          <a:cs typeface="Tunga" pitchFamily="34" charset="0"/>
        </a:defRPr>
      </a:lvl2pPr>
      <a:lvl3pPr algn="l" rtl="0" eaLnBrk="0" fontAlgn="base" hangingPunct="0">
        <a:spcBef>
          <a:spcPts val="400"/>
        </a:spcBef>
        <a:spcAft>
          <a:spcPct val="0"/>
        </a:spcAft>
        <a:defRPr sz="3600">
          <a:solidFill>
            <a:schemeClr val="tx2"/>
          </a:solidFill>
          <a:latin typeface="Candara" pitchFamily="34" charset="0"/>
          <a:cs typeface="Tunga" pitchFamily="34" charset="0"/>
        </a:defRPr>
      </a:lvl3pPr>
      <a:lvl4pPr algn="l" rtl="0" eaLnBrk="0" fontAlgn="base" hangingPunct="0">
        <a:spcBef>
          <a:spcPts val="400"/>
        </a:spcBef>
        <a:spcAft>
          <a:spcPct val="0"/>
        </a:spcAft>
        <a:defRPr sz="3600">
          <a:solidFill>
            <a:schemeClr val="tx2"/>
          </a:solidFill>
          <a:latin typeface="Candara" pitchFamily="34" charset="0"/>
          <a:cs typeface="Tunga" pitchFamily="34" charset="0"/>
        </a:defRPr>
      </a:lvl4pPr>
      <a:lvl5pPr algn="l" rtl="0" eaLnBrk="0" fontAlgn="base" hangingPunct="0">
        <a:spcBef>
          <a:spcPts val="400"/>
        </a:spcBef>
        <a:spcAft>
          <a:spcPct val="0"/>
        </a:spcAft>
        <a:defRPr sz="3600">
          <a:solidFill>
            <a:schemeClr val="tx2"/>
          </a:solidFill>
          <a:latin typeface="Candara" pitchFamily="34" charset="0"/>
          <a:cs typeface="Tunga" pitchFamily="34" charset="0"/>
        </a:defRPr>
      </a:lvl5pPr>
      <a:lvl6pPr marL="457200" algn="l" rtl="0" fontAlgn="base">
        <a:spcBef>
          <a:spcPts val="400"/>
        </a:spcBef>
        <a:spcAft>
          <a:spcPct val="0"/>
        </a:spcAft>
        <a:defRPr sz="3600">
          <a:solidFill>
            <a:schemeClr val="tx2"/>
          </a:solidFill>
          <a:latin typeface="Candara" pitchFamily="34" charset="0"/>
          <a:cs typeface="Tunga" pitchFamily="34" charset="0"/>
        </a:defRPr>
      </a:lvl6pPr>
      <a:lvl7pPr marL="914400" algn="l" rtl="0" fontAlgn="base">
        <a:spcBef>
          <a:spcPts val="400"/>
        </a:spcBef>
        <a:spcAft>
          <a:spcPct val="0"/>
        </a:spcAft>
        <a:defRPr sz="3600">
          <a:solidFill>
            <a:schemeClr val="tx2"/>
          </a:solidFill>
          <a:latin typeface="Candara" pitchFamily="34" charset="0"/>
          <a:cs typeface="Tunga" pitchFamily="34" charset="0"/>
        </a:defRPr>
      </a:lvl7pPr>
      <a:lvl8pPr marL="1371600" algn="l" rtl="0" fontAlgn="base">
        <a:spcBef>
          <a:spcPts val="400"/>
        </a:spcBef>
        <a:spcAft>
          <a:spcPct val="0"/>
        </a:spcAft>
        <a:defRPr sz="3600">
          <a:solidFill>
            <a:schemeClr val="tx2"/>
          </a:solidFill>
          <a:latin typeface="Candara" pitchFamily="34" charset="0"/>
          <a:cs typeface="Tunga" pitchFamily="34" charset="0"/>
        </a:defRPr>
      </a:lvl8pPr>
      <a:lvl9pPr marL="1828800" algn="l" rtl="0" fontAlgn="base">
        <a:spcBef>
          <a:spcPts val="400"/>
        </a:spcBef>
        <a:spcAft>
          <a:spcPct val="0"/>
        </a:spcAft>
        <a:defRPr sz="3600">
          <a:solidFill>
            <a:schemeClr val="tx2"/>
          </a:solidFill>
          <a:latin typeface="Candara" pitchFamily="34" charset="0"/>
          <a:cs typeface="Tunga" pitchFamily="34" charset="0"/>
        </a:defRPr>
      </a:lvl9pPr>
    </p:titleStyle>
    <p:bodyStyle>
      <a:lvl1pPr marL="171450" indent="-173038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Arial" charset="0"/>
        <a:buChar char="•"/>
        <a:defRPr sz="2200" kern="1200" spc="30">
          <a:solidFill>
            <a:schemeClr val="tx2"/>
          </a:solidFill>
          <a:latin typeface="+mn-lt"/>
          <a:ea typeface="+mn-ea"/>
          <a:cs typeface="Tahoma" pitchFamily="34" charset="0"/>
        </a:defRPr>
      </a:lvl1pPr>
      <a:lvl2pPr marL="344488" indent="-173038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Arial" charset="0"/>
        <a:buChar char="•"/>
        <a:defRPr sz="2000" kern="1200">
          <a:solidFill>
            <a:schemeClr val="tx2"/>
          </a:solidFill>
          <a:latin typeface="+mn-lt"/>
          <a:ea typeface="+mn-ea"/>
          <a:cs typeface="Tahoma" pitchFamily="34" charset="0"/>
        </a:defRPr>
      </a:lvl2pPr>
      <a:lvl3pPr marL="515938" indent="-173038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Arial" charset="0"/>
        <a:buChar char="•"/>
        <a:defRPr kern="1200">
          <a:solidFill>
            <a:schemeClr val="tx2"/>
          </a:solidFill>
          <a:latin typeface="+mn-lt"/>
          <a:ea typeface="+mn-ea"/>
          <a:cs typeface="Tahoma" pitchFamily="34" charset="0"/>
        </a:defRPr>
      </a:lvl3pPr>
      <a:lvl4pPr marL="688975" indent="-173038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Arial" charset="0"/>
        <a:buChar char="•"/>
        <a:defRPr sz="1600" kern="1200">
          <a:solidFill>
            <a:schemeClr val="tx2"/>
          </a:solidFill>
          <a:latin typeface="+mn-lt"/>
          <a:ea typeface="+mn-ea"/>
          <a:cs typeface="Tahoma" pitchFamily="34" charset="0"/>
        </a:defRPr>
      </a:lvl4pPr>
      <a:lvl5pPr marL="860425" indent="-173038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Arial" charset="0"/>
        <a:buChar char="•"/>
        <a:defRPr sz="1600" kern="1200">
          <a:solidFill>
            <a:schemeClr val="tx2"/>
          </a:solidFill>
          <a:latin typeface="+mn-lt"/>
          <a:ea typeface="+mn-ea"/>
          <a:cs typeface="Tahoma" pitchFamily="34" charset="0"/>
        </a:defRPr>
      </a:lvl5pPr>
      <a:lvl6pPr marL="1051560" indent="-173736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234440" indent="-173736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417320" indent="-173736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1600200" indent="-173736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276225" y="228600"/>
            <a:ext cx="859155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6225" y="1295400"/>
            <a:ext cx="8591550" cy="49339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6225" y="6429375"/>
            <a:ext cx="213360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fontAlgn="auto">
              <a:spcBef>
                <a:spcPts val="0"/>
              </a:spcBef>
              <a:spcAft>
                <a:spcPts val="0"/>
              </a:spcAft>
              <a:defRPr sz="1050" b="1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5BA249C-11A3-4A40-B875-025023A1DB41}" type="datetimeFigureOut">
              <a:rPr lang="ru-RU">
                <a:solidFill>
                  <a:srgbClr val="48231E"/>
                </a:solidFill>
              </a:rPr>
              <a:pPr>
                <a:defRPr/>
              </a:pPr>
              <a:t>29.08.2019</a:t>
            </a:fld>
            <a:endParaRPr lang="ru-RU">
              <a:solidFill>
                <a:srgbClr val="48231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743325" y="6429375"/>
            <a:ext cx="4086225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fontAlgn="auto">
              <a:spcBef>
                <a:spcPts val="0"/>
              </a:spcBef>
              <a:spcAft>
                <a:spcPts val="0"/>
              </a:spcAft>
              <a:defRPr sz="1050" b="1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srgbClr val="48231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91475" y="6429375"/>
            <a:ext cx="87630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600" b="1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F9348FE-3601-41EC-A49E-AD23390E2C86}" type="slidenum">
              <a:rPr lang="ru-RU">
                <a:solidFill>
                  <a:srgbClr val="48231E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4823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8783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0" fontAlgn="base" hangingPunct="0">
        <a:spcBef>
          <a:spcPts val="400"/>
        </a:spcBef>
        <a:spcAft>
          <a:spcPct val="0"/>
        </a:spcAft>
        <a:defRPr sz="3600" kern="1200">
          <a:solidFill>
            <a:schemeClr val="tx2"/>
          </a:solidFill>
          <a:latin typeface="+mj-lt"/>
          <a:ea typeface="+mj-ea"/>
          <a:cs typeface="Tunga" pitchFamily="2"/>
        </a:defRPr>
      </a:lvl1pPr>
      <a:lvl2pPr algn="l" rtl="0" eaLnBrk="0" fontAlgn="base" hangingPunct="0">
        <a:spcBef>
          <a:spcPts val="400"/>
        </a:spcBef>
        <a:spcAft>
          <a:spcPct val="0"/>
        </a:spcAft>
        <a:defRPr sz="3600">
          <a:solidFill>
            <a:schemeClr val="tx2"/>
          </a:solidFill>
          <a:latin typeface="Candara" pitchFamily="34" charset="0"/>
          <a:cs typeface="Tunga" pitchFamily="34" charset="0"/>
        </a:defRPr>
      </a:lvl2pPr>
      <a:lvl3pPr algn="l" rtl="0" eaLnBrk="0" fontAlgn="base" hangingPunct="0">
        <a:spcBef>
          <a:spcPts val="400"/>
        </a:spcBef>
        <a:spcAft>
          <a:spcPct val="0"/>
        </a:spcAft>
        <a:defRPr sz="3600">
          <a:solidFill>
            <a:schemeClr val="tx2"/>
          </a:solidFill>
          <a:latin typeface="Candara" pitchFamily="34" charset="0"/>
          <a:cs typeface="Tunga" pitchFamily="34" charset="0"/>
        </a:defRPr>
      </a:lvl3pPr>
      <a:lvl4pPr algn="l" rtl="0" eaLnBrk="0" fontAlgn="base" hangingPunct="0">
        <a:spcBef>
          <a:spcPts val="400"/>
        </a:spcBef>
        <a:spcAft>
          <a:spcPct val="0"/>
        </a:spcAft>
        <a:defRPr sz="3600">
          <a:solidFill>
            <a:schemeClr val="tx2"/>
          </a:solidFill>
          <a:latin typeface="Candara" pitchFamily="34" charset="0"/>
          <a:cs typeface="Tunga" pitchFamily="34" charset="0"/>
        </a:defRPr>
      </a:lvl4pPr>
      <a:lvl5pPr algn="l" rtl="0" eaLnBrk="0" fontAlgn="base" hangingPunct="0">
        <a:spcBef>
          <a:spcPts val="400"/>
        </a:spcBef>
        <a:spcAft>
          <a:spcPct val="0"/>
        </a:spcAft>
        <a:defRPr sz="3600">
          <a:solidFill>
            <a:schemeClr val="tx2"/>
          </a:solidFill>
          <a:latin typeface="Candara" pitchFamily="34" charset="0"/>
          <a:cs typeface="Tunga" pitchFamily="34" charset="0"/>
        </a:defRPr>
      </a:lvl5pPr>
      <a:lvl6pPr marL="457200" algn="l" rtl="0" fontAlgn="base">
        <a:spcBef>
          <a:spcPts val="400"/>
        </a:spcBef>
        <a:spcAft>
          <a:spcPct val="0"/>
        </a:spcAft>
        <a:defRPr sz="3600">
          <a:solidFill>
            <a:schemeClr val="tx2"/>
          </a:solidFill>
          <a:latin typeface="Candara" pitchFamily="34" charset="0"/>
          <a:cs typeface="Tunga" pitchFamily="34" charset="0"/>
        </a:defRPr>
      </a:lvl6pPr>
      <a:lvl7pPr marL="914400" algn="l" rtl="0" fontAlgn="base">
        <a:spcBef>
          <a:spcPts val="400"/>
        </a:spcBef>
        <a:spcAft>
          <a:spcPct val="0"/>
        </a:spcAft>
        <a:defRPr sz="3600">
          <a:solidFill>
            <a:schemeClr val="tx2"/>
          </a:solidFill>
          <a:latin typeface="Candara" pitchFamily="34" charset="0"/>
          <a:cs typeface="Tunga" pitchFamily="34" charset="0"/>
        </a:defRPr>
      </a:lvl7pPr>
      <a:lvl8pPr marL="1371600" algn="l" rtl="0" fontAlgn="base">
        <a:spcBef>
          <a:spcPts val="400"/>
        </a:spcBef>
        <a:spcAft>
          <a:spcPct val="0"/>
        </a:spcAft>
        <a:defRPr sz="3600">
          <a:solidFill>
            <a:schemeClr val="tx2"/>
          </a:solidFill>
          <a:latin typeface="Candara" pitchFamily="34" charset="0"/>
          <a:cs typeface="Tunga" pitchFamily="34" charset="0"/>
        </a:defRPr>
      </a:lvl8pPr>
      <a:lvl9pPr marL="1828800" algn="l" rtl="0" fontAlgn="base">
        <a:spcBef>
          <a:spcPts val="400"/>
        </a:spcBef>
        <a:spcAft>
          <a:spcPct val="0"/>
        </a:spcAft>
        <a:defRPr sz="3600">
          <a:solidFill>
            <a:schemeClr val="tx2"/>
          </a:solidFill>
          <a:latin typeface="Candara" pitchFamily="34" charset="0"/>
          <a:cs typeface="Tunga" pitchFamily="34" charset="0"/>
        </a:defRPr>
      </a:lvl9pPr>
    </p:titleStyle>
    <p:bodyStyle>
      <a:lvl1pPr marL="171450" indent="-173038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Arial" charset="0"/>
        <a:buChar char="•"/>
        <a:defRPr sz="2200" kern="1200" spc="30">
          <a:solidFill>
            <a:schemeClr val="tx2"/>
          </a:solidFill>
          <a:latin typeface="+mn-lt"/>
          <a:ea typeface="+mn-ea"/>
          <a:cs typeface="Tahoma" pitchFamily="34" charset="0"/>
        </a:defRPr>
      </a:lvl1pPr>
      <a:lvl2pPr marL="344488" indent="-173038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Arial" charset="0"/>
        <a:buChar char="•"/>
        <a:defRPr sz="2000" kern="1200">
          <a:solidFill>
            <a:schemeClr val="tx2"/>
          </a:solidFill>
          <a:latin typeface="+mn-lt"/>
          <a:ea typeface="+mn-ea"/>
          <a:cs typeface="Tahoma" pitchFamily="34" charset="0"/>
        </a:defRPr>
      </a:lvl2pPr>
      <a:lvl3pPr marL="515938" indent="-173038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Arial" charset="0"/>
        <a:buChar char="•"/>
        <a:defRPr kern="1200">
          <a:solidFill>
            <a:schemeClr val="tx2"/>
          </a:solidFill>
          <a:latin typeface="+mn-lt"/>
          <a:ea typeface="+mn-ea"/>
          <a:cs typeface="Tahoma" pitchFamily="34" charset="0"/>
        </a:defRPr>
      </a:lvl3pPr>
      <a:lvl4pPr marL="688975" indent="-173038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Arial" charset="0"/>
        <a:buChar char="•"/>
        <a:defRPr sz="1600" kern="1200">
          <a:solidFill>
            <a:schemeClr val="tx2"/>
          </a:solidFill>
          <a:latin typeface="+mn-lt"/>
          <a:ea typeface="+mn-ea"/>
          <a:cs typeface="Tahoma" pitchFamily="34" charset="0"/>
        </a:defRPr>
      </a:lvl4pPr>
      <a:lvl5pPr marL="860425" indent="-173038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Arial" charset="0"/>
        <a:buChar char="•"/>
        <a:defRPr sz="1600" kern="1200">
          <a:solidFill>
            <a:schemeClr val="tx2"/>
          </a:solidFill>
          <a:latin typeface="+mn-lt"/>
          <a:ea typeface="+mn-ea"/>
          <a:cs typeface="Tahoma" pitchFamily="34" charset="0"/>
        </a:defRPr>
      </a:lvl5pPr>
      <a:lvl6pPr marL="1051560" indent="-173736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234440" indent="-173736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417320" indent="-173736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1600200" indent="-173736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276225" y="228600"/>
            <a:ext cx="859155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6225" y="1295400"/>
            <a:ext cx="8591550" cy="49339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6225" y="6429375"/>
            <a:ext cx="213360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fontAlgn="auto">
              <a:spcBef>
                <a:spcPts val="0"/>
              </a:spcBef>
              <a:spcAft>
                <a:spcPts val="0"/>
              </a:spcAft>
              <a:defRPr sz="1050" b="1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5BA249C-11A3-4A40-B875-025023A1DB41}" type="datetimeFigureOut">
              <a:rPr lang="ru-RU">
                <a:solidFill>
                  <a:srgbClr val="48231E"/>
                </a:solidFill>
              </a:rPr>
              <a:pPr>
                <a:defRPr/>
              </a:pPr>
              <a:t>29.08.2019</a:t>
            </a:fld>
            <a:endParaRPr lang="ru-RU">
              <a:solidFill>
                <a:srgbClr val="48231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743325" y="6429375"/>
            <a:ext cx="4086225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fontAlgn="auto">
              <a:spcBef>
                <a:spcPts val="0"/>
              </a:spcBef>
              <a:spcAft>
                <a:spcPts val="0"/>
              </a:spcAft>
              <a:defRPr sz="1050" b="1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srgbClr val="48231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91475" y="6429375"/>
            <a:ext cx="87630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600" b="1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F9348FE-3601-41EC-A49E-AD23390E2C86}" type="slidenum">
              <a:rPr lang="ru-RU">
                <a:solidFill>
                  <a:srgbClr val="48231E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4823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933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0" fontAlgn="base" hangingPunct="0">
        <a:spcBef>
          <a:spcPts val="400"/>
        </a:spcBef>
        <a:spcAft>
          <a:spcPct val="0"/>
        </a:spcAft>
        <a:defRPr sz="3600" kern="1200">
          <a:solidFill>
            <a:schemeClr val="tx2"/>
          </a:solidFill>
          <a:latin typeface="+mj-lt"/>
          <a:ea typeface="+mj-ea"/>
          <a:cs typeface="Tunga" pitchFamily="2"/>
        </a:defRPr>
      </a:lvl1pPr>
      <a:lvl2pPr algn="l" rtl="0" eaLnBrk="0" fontAlgn="base" hangingPunct="0">
        <a:spcBef>
          <a:spcPts val="400"/>
        </a:spcBef>
        <a:spcAft>
          <a:spcPct val="0"/>
        </a:spcAft>
        <a:defRPr sz="3600">
          <a:solidFill>
            <a:schemeClr val="tx2"/>
          </a:solidFill>
          <a:latin typeface="Candara" pitchFamily="34" charset="0"/>
          <a:cs typeface="Tunga" pitchFamily="34" charset="0"/>
        </a:defRPr>
      </a:lvl2pPr>
      <a:lvl3pPr algn="l" rtl="0" eaLnBrk="0" fontAlgn="base" hangingPunct="0">
        <a:spcBef>
          <a:spcPts val="400"/>
        </a:spcBef>
        <a:spcAft>
          <a:spcPct val="0"/>
        </a:spcAft>
        <a:defRPr sz="3600">
          <a:solidFill>
            <a:schemeClr val="tx2"/>
          </a:solidFill>
          <a:latin typeface="Candara" pitchFamily="34" charset="0"/>
          <a:cs typeface="Tunga" pitchFamily="34" charset="0"/>
        </a:defRPr>
      </a:lvl3pPr>
      <a:lvl4pPr algn="l" rtl="0" eaLnBrk="0" fontAlgn="base" hangingPunct="0">
        <a:spcBef>
          <a:spcPts val="400"/>
        </a:spcBef>
        <a:spcAft>
          <a:spcPct val="0"/>
        </a:spcAft>
        <a:defRPr sz="3600">
          <a:solidFill>
            <a:schemeClr val="tx2"/>
          </a:solidFill>
          <a:latin typeface="Candara" pitchFamily="34" charset="0"/>
          <a:cs typeface="Tunga" pitchFamily="34" charset="0"/>
        </a:defRPr>
      </a:lvl4pPr>
      <a:lvl5pPr algn="l" rtl="0" eaLnBrk="0" fontAlgn="base" hangingPunct="0">
        <a:spcBef>
          <a:spcPts val="400"/>
        </a:spcBef>
        <a:spcAft>
          <a:spcPct val="0"/>
        </a:spcAft>
        <a:defRPr sz="3600">
          <a:solidFill>
            <a:schemeClr val="tx2"/>
          </a:solidFill>
          <a:latin typeface="Candara" pitchFamily="34" charset="0"/>
          <a:cs typeface="Tunga" pitchFamily="34" charset="0"/>
        </a:defRPr>
      </a:lvl5pPr>
      <a:lvl6pPr marL="457200" algn="l" rtl="0" fontAlgn="base">
        <a:spcBef>
          <a:spcPts val="400"/>
        </a:spcBef>
        <a:spcAft>
          <a:spcPct val="0"/>
        </a:spcAft>
        <a:defRPr sz="3600">
          <a:solidFill>
            <a:schemeClr val="tx2"/>
          </a:solidFill>
          <a:latin typeface="Candara" pitchFamily="34" charset="0"/>
          <a:cs typeface="Tunga" pitchFamily="34" charset="0"/>
        </a:defRPr>
      </a:lvl6pPr>
      <a:lvl7pPr marL="914400" algn="l" rtl="0" fontAlgn="base">
        <a:spcBef>
          <a:spcPts val="400"/>
        </a:spcBef>
        <a:spcAft>
          <a:spcPct val="0"/>
        </a:spcAft>
        <a:defRPr sz="3600">
          <a:solidFill>
            <a:schemeClr val="tx2"/>
          </a:solidFill>
          <a:latin typeface="Candara" pitchFamily="34" charset="0"/>
          <a:cs typeface="Tunga" pitchFamily="34" charset="0"/>
        </a:defRPr>
      </a:lvl7pPr>
      <a:lvl8pPr marL="1371600" algn="l" rtl="0" fontAlgn="base">
        <a:spcBef>
          <a:spcPts val="400"/>
        </a:spcBef>
        <a:spcAft>
          <a:spcPct val="0"/>
        </a:spcAft>
        <a:defRPr sz="3600">
          <a:solidFill>
            <a:schemeClr val="tx2"/>
          </a:solidFill>
          <a:latin typeface="Candara" pitchFamily="34" charset="0"/>
          <a:cs typeface="Tunga" pitchFamily="34" charset="0"/>
        </a:defRPr>
      </a:lvl8pPr>
      <a:lvl9pPr marL="1828800" algn="l" rtl="0" fontAlgn="base">
        <a:spcBef>
          <a:spcPts val="400"/>
        </a:spcBef>
        <a:spcAft>
          <a:spcPct val="0"/>
        </a:spcAft>
        <a:defRPr sz="3600">
          <a:solidFill>
            <a:schemeClr val="tx2"/>
          </a:solidFill>
          <a:latin typeface="Candara" pitchFamily="34" charset="0"/>
          <a:cs typeface="Tunga" pitchFamily="34" charset="0"/>
        </a:defRPr>
      </a:lvl9pPr>
    </p:titleStyle>
    <p:bodyStyle>
      <a:lvl1pPr marL="171450" indent="-173038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Arial" charset="0"/>
        <a:buChar char="•"/>
        <a:defRPr sz="2200" kern="1200" spc="30">
          <a:solidFill>
            <a:schemeClr val="tx2"/>
          </a:solidFill>
          <a:latin typeface="+mn-lt"/>
          <a:ea typeface="+mn-ea"/>
          <a:cs typeface="Tahoma" pitchFamily="34" charset="0"/>
        </a:defRPr>
      </a:lvl1pPr>
      <a:lvl2pPr marL="344488" indent="-173038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Arial" charset="0"/>
        <a:buChar char="•"/>
        <a:defRPr sz="2000" kern="1200">
          <a:solidFill>
            <a:schemeClr val="tx2"/>
          </a:solidFill>
          <a:latin typeface="+mn-lt"/>
          <a:ea typeface="+mn-ea"/>
          <a:cs typeface="Tahoma" pitchFamily="34" charset="0"/>
        </a:defRPr>
      </a:lvl2pPr>
      <a:lvl3pPr marL="515938" indent="-173038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Arial" charset="0"/>
        <a:buChar char="•"/>
        <a:defRPr kern="1200">
          <a:solidFill>
            <a:schemeClr val="tx2"/>
          </a:solidFill>
          <a:latin typeface="+mn-lt"/>
          <a:ea typeface="+mn-ea"/>
          <a:cs typeface="Tahoma" pitchFamily="34" charset="0"/>
        </a:defRPr>
      </a:lvl3pPr>
      <a:lvl4pPr marL="688975" indent="-173038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Arial" charset="0"/>
        <a:buChar char="•"/>
        <a:defRPr sz="1600" kern="1200">
          <a:solidFill>
            <a:schemeClr val="tx2"/>
          </a:solidFill>
          <a:latin typeface="+mn-lt"/>
          <a:ea typeface="+mn-ea"/>
          <a:cs typeface="Tahoma" pitchFamily="34" charset="0"/>
        </a:defRPr>
      </a:lvl4pPr>
      <a:lvl5pPr marL="860425" indent="-173038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Arial" charset="0"/>
        <a:buChar char="•"/>
        <a:defRPr sz="1600" kern="1200">
          <a:solidFill>
            <a:schemeClr val="tx2"/>
          </a:solidFill>
          <a:latin typeface="+mn-lt"/>
          <a:ea typeface="+mn-ea"/>
          <a:cs typeface="Tahoma" pitchFamily="34" charset="0"/>
        </a:defRPr>
      </a:lvl5pPr>
      <a:lvl6pPr marL="1051560" indent="-173736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234440" indent="-173736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417320" indent="-173736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1600200" indent="-173736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8" name="Скругленный прямоугольник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5B106E36-FD25-4E2D-B0AA-010F637433A0}" type="datetimeFigureOut">
              <a:rPr lang="ru-RU" smtClean="0">
                <a:solidFill>
                  <a:srgbClr val="696464"/>
                </a:solidFill>
              </a:rPr>
              <a:pPr/>
              <a:t>29.08.2019</a:t>
            </a:fld>
            <a:endParaRPr lang="ru-RU">
              <a:solidFill>
                <a:srgbClr val="696464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ru-RU">
              <a:solidFill>
                <a:srgbClr val="696464"/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9907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.emf"/><Relationship Id="rId4" Type="http://schemas.openxmlformats.org/officeDocument/2006/relationships/package" Target="../embeddings/____________Microsoft_PowerPoint1.pptx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90314696"/>
              </p:ext>
            </p:extLst>
          </p:nvPr>
        </p:nvGraphicFramePr>
        <p:xfrm>
          <a:off x="0" y="0"/>
          <a:ext cx="9144000" cy="68564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" name="Презентация" r:id="rId4" imgW="4569445" imgH="3426611" progId="PowerPoint.Show.12">
                  <p:embed/>
                </p:oleObj>
              </mc:Choice>
              <mc:Fallback>
                <p:oleObj name="Презентация" r:id="rId4" imgW="4569445" imgH="3426611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9144000" cy="685641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555880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88641"/>
            <a:ext cx="8363272" cy="2880320"/>
          </a:xfrm>
        </p:spPr>
        <p:txBody>
          <a:bodyPr/>
          <a:lstStyle/>
          <a:p>
            <a:r>
              <a:rPr lang="ru-RU" dirty="0" smtClean="0"/>
              <a:t>Территория района – 3 340 </a:t>
            </a:r>
            <a:r>
              <a:rPr lang="ru-RU" dirty="0" err="1" smtClean="0"/>
              <a:t>кв.км</a:t>
            </a:r>
            <a:r>
              <a:rPr lang="ru-RU" dirty="0" smtClean="0"/>
              <a:t>.</a:t>
            </a:r>
          </a:p>
          <a:p>
            <a:r>
              <a:rPr lang="ru-RU" dirty="0" smtClean="0"/>
              <a:t>Основное занятие – </a:t>
            </a:r>
            <a:r>
              <a:rPr lang="ru-RU" dirty="0" err="1" smtClean="0"/>
              <a:t>охотоводство</a:t>
            </a:r>
            <a:r>
              <a:rPr lang="ru-RU" dirty="0" smtClean="0"/>
              <a:t>, промыслы – извоз, ямщина, торговля, посевы – </a:t>
            </a:r>
            <a:r>
              <a:rPr lang="ru-RU" i="1" dirty="0" smtClean="0"/>
              <a:t>пшеница</a:t>
            </a:r>
            <a:r>
              <a:rPr lang="ru-RU" dirty="0" smtClean="0"/>
              <a:t>, рожь, </a:t>
            </a:r>
            <a:r>
              <a:rPr lang="ru-RU" i="1" dirty="0" smtClean="0"/>
              <a:t>овёс</a:t>
            </a:r>
            <a:r>
              <a:rPr lang="ru-RU" dirty="0" smtClean="0"/>
              <a:t>, гречиха, просо, лен, конопля, картофель, бахчи</a:t>
            </a: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765545"/>
            <a:ext cx="6336704" cy="4092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17647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6633"/>
            <a:ext cx="8229600" cy="2088232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В Абаканском: кожевенный заводик, маленькие верёвочные артели, колбасные мастерские, кустари, занимавшиеся </a:t>
            </a:r>
            <a:r>
              <a:rPr lang="ru-RU" dirty="0" err="1" smtClean="0"/>
              <a:t>пимокатным</a:t>
            </a:r>
            <a:r>
              <a:rPr lang="ru-RU" dirty="0" smtClean="0"/>
              <a:t> и овчинно-шубными делами</a:t>
            </a: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123564"/>
            <a:ext cx="6408712" cy="4734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01936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B:\2017\абаканский острог. Абаканское\село Абаканское\с. Абаканское.1920 год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648"/>
            <a:ext cx="9159076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699792" y="5949280"/>
            <a:ext cx="24554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С. Абаканское 1920 год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747605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1800" b="1" dirty="0" smtClean="0"/>
              <a:t>4 апреля  1924 года на территории Енисейской губернии было образовано 29 районов.  В 1933 году Абаканский </a:t>
            </a:r>
            <a:r>
              <a:rPr lang="ru-RU" sz="1800" b="1" dirty="0"/>
              <a:t>район  </a:t>
            </a:r>
            <a:r>
              <a:rPr lang="ru-RU" sz="1800" b="1" dirty="0" smtClean="0"/>
              <a:t>переименован  </a:t>
            </a:r>
            <a:r>
              <a:rPr lang="ru-RU" sz="1800" b="1" dirty="0"/>
              <a:t>в район </a:t>
            </a:r>
            <a:r>
              <a:rPr lang="ru-RU" sz="1800" b="1" dirty="0" err="1" smtClean="0"/>
              <a:t>Краснотуранский</a:t>
            </a:r>
            <a:r>
              <a:rPr lang="ru-RU" sz="1800" b="1" dirty="0" smtClean="0"/>
              <a:t>,</a:t>
            </a:r>
            <a:br>
              <a:rPr lang="ru-RU" sz="1800" b="1" dirty="0" smtClean="0"/>
            </a:br>
            <a:r>
              <a:rPr lang="ru-RU" sz="1800" b="1" dirty="0" smtClean="0"/>
              <a:t>а районный центр – селение Абаканское в селение Краснотуранск, состоящий из 55 населенных пунктов, включающих 37 сельских Советов. Население района составляло 34 946 чел., дворов 6 642. жители района занимались исключительно земледелием и скотоводством</a:t>
            </a:r>
            <a:r>
              <a:rPr lang="ru-RU" sz="1800" b="1" dirty="0"/>
              <a:t/>
            </a:r>
            <a:br>
              <a:rPr lang="ru-RU" sz="1800" b="1" dirty="0"/>
            </a:br>
            <a:endParaRPr lang="ru-RU" sz="1800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484784"/>
            <a:ext cx="7704856" cy="5250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20621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b="1" dirty="0" smtClean="0"/>
              <a:t>Пережили  </a:t>
            </a:r>
            <a:r>
              <a:rPr lang="ru-RU" sz="2800" b="1" dirty="0" err="1" smtClean="0"/>
              <a:t>краснотуранцы</a:t>
            </a:r>
            <a:r>
              <a:rPr lang="ru-RU" sz="2800" b="1" dirty="0" smtClean="0"/>
              <a:t> и Великую Отечественную войну. Из 5700 человек, ушедших на фронт, вернулось лишь 1262 человека.</a:t>
            </a:r>
            <a:endParaRPr lang="ru-RU" sz="28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b="1" i="1" dirty="0" smtClean="0"/>
              <a:t>Герои –</a:t>
            </a:r>
            <a:r>
              <a:rPr lang="ru-RU" b="1" i="1" dirty="0" err="1" smtClean="0"/>
              <a:t>краснотуранцы</a:t>
            </a:r>
            <a:r>
              <a:rPr lang="ru-RU" b="1" i="1" dirty="0" smtClean="0"/>
              <a:t>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000" b="1" i="1" dirty="0" smtClean="0"/>
              <a:t>Жоров Андрей Андреевич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000" b="1" i="1" dirty="0" err="1" smtClean="0"/>
              <a:t>Брок</a:t>
            </a:r>
            <a:r>
              <a:rPr lang="ru-RU" sz="2000" b="1" i="1" dirty="0"/>
              <a:t> Павел Иосифович</a:t>
            </a:r>
            <a:endParaRPr lang="ru-RU" sz="2000" b="1" i="1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ru-RU" sz="2000" b="1" i="1" dirty="0"/>
              <a:t>Николай Николаевич </a:t>
            </a:r>
            <a:r>
              <a:rPr lang="ru-RU" sz="2000" b="1" i="1" dirty="0" smtClean="0"/>
              <a:t>Макаренко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000" b="1" i="1" dirty="0" err="1"/>
              <a:t>Ольшевский</a:t>
            </a:r>
            <a:r>
              <a:rPr lang="ru-RU" sz="2000" b="1" i="1" dirty="0"/>
              <a:t> Александр </a:t>
            </a:r>
            <a:r>
              <a:rPr lang="ru-RU" sz="2000" b="1" i="1" dirty="0" smtClean="0"/>
              <a:t>Васильевич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000" b="1" i="1" dirty="0" err="1" smtClean="0"/>
              <a:t>Надежкин</a:t>
            </a:r>
            <a:r>
              <a:rPr lang="ru-RU" sz="2000" b="1" i="1" dirty="0" smtClean="0"/>
              <a:t> </a:t>
            </a:r>
            <a:r>
              <a:rPr lang="ru-RU" sz="2000" b="1" i="1" dirty="0"/>
              <a:t>Герасим </a:t>
            </a:r>
            <a:r>
              <a:rPr lang="ru-RU" sz="2000" b="1" i="1" dirty="0" err="1" smtClean="0"/>
              <a:t>Мартемьянович</a:t>
            </a:r>
            <a:endParaRPr lang="ru-RU" sz="2000" b="1" i="1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ru-RU" sz="2000" b="1" i="1" dirty="0"/>
              <a:t>Москвин Виктор Аркадьевич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000" b="1" i="1" dirty="0" err="1"/>
              <a:t>Толмачёв</a:t>
            </a:r>
            <a:r>
              <a:rPr lang="ru-RU" sz="2000" b="1" i="1" dirty="0"/>
              <a:t> Алексей </a:t>
            </a:r>
            <a:r>
              <a:rPr lang="ru-RU" sz="2000" b="1" i="1" dirty="0" err="1"/>
              <a:t>Емельянович</a:t>
            </a:r>
            <a:r>
              <a:rPr lang="ru-RU" sz="2000" b="1" i="1" dirty="0"/>
              <a:t>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000" b="1" i="1" dirty="0" err="1"/>
              <a:t>Селицкий</a:t>
            </a:r>
            <a:r>
              <a:rPr lang="ru-RU" sz="2000" b="1" i="1" dirty="0"/>
              <a:t> Иван Степанович </a:t>
            </a:r>
            <a:endParaRPr lang="ru-RU" sz="2000" b="1" i="1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ru-RU" sz="2000" b="1" i="1" dirty="0"/>
              <a:t>Орлов Михаил Егорович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000" b="1" i="1" dirty="0"/>
              <a:t>Янков Николай Павлович </a:t>
            </a:r>
          </a:p>
          <a:p>
            <a:pPr>
              <a:buFont typeface="Wingdings" panose="05000000000000000000" pitchFamily="2" charset="2"/>
              <a:buChar char="Ø"/>
            </a:pPr>
            <a:endParaRPr lang="ru-RU" sz="2000" b="1" i="1" dirty="0"/>
          </a:p>
          <a:p>
            <a:pPr>
              <a:buFont typeface="Wingdings" panose="05000000000000000000" pitchFamily="2" charset="2"/>
              <a:buChar char="Ø"/>
            </a:pPr>
            <a:endParaRPr lang="ru-RU" sz="2000" b="1" i="1" dirty="0"/>
          </a:p>
          <a:p>
            <a:pPr>
              <a:buFont typeface="Wingdings" panose="05000000000000000000" pitchFamily="2" charset="2"/>
              <a:buChar char="Ø"/>
            </a:pPr>
            <a:endParaRPr lang="ru-RU" sz="2000" b="1" i="1" dirty="0"/>
          </a:p>
          <a:p>
            <a:pPr>
              <a:buFont typeface="Wingdings" panose="05000000000000000000" pitchFamily="2" charset="2"/>
              <a:buChar char="Ø"/>
            </a:pPr>
            <a:endParaRPr lang="ru-RU" sz="2000" b="1" i="1" dirty="0"/>
          </a:p>
        </p:txBody>
      </p:sp>
    </p:spTree>
    <p:extLst>
      <p:ext uri="{BB962C8B-B14F-4D97-AF65-F5344CB8AC3E}">
        <p14:creationId xmlns:p14="http://schemas.microsoft.com/office/powerpoint/2010/main" val="42699392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Великое переселение народов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145435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Май 1962 года – начало переселения</a:t>
            </a:r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556792"/>
            <a:ext cx="7456469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31833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http://nlr.ru/ibo_ws/_aspid/_record_images/56/krasnoyarskmap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865" y="260648"/>
            <a:ext cx="9168759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84822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15253" y="1484784"/>
            <a:ext cx="7973171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spc="50" dirty="0" smtClean="0">
                <a:ln w="13500">
                  <a:solidFill>
                    <a:srgbClr val="D34817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D34817">
                    <a:tint val="3000"/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Литературная карта </a:t>
            </a:r>
            <a:r>
              <a:rPr lang="ru-RU" sz="3600" b="1" spc="50" dirty="0" err="1" smtClean="0">
                <a:ln w="13500">
                  <a:solidFill>
                    <a:srgbClr val="D34817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D34817">
                    <a:tint val="3000"/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Краснотуранского</a:t>
            </a:r>
            <a:r>
              <a:rPr lang="ru-RU" sz="3600" b="1" spc="50" dirty="0" smtClean="0">
                <a:ln w="13500">
                  <a:solidFill>
                    <a:srgbClr val="D34817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D34817">
                    <a:tint val="3000"/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района </a:t>
            </a:r>
            <a:endParaRPr lang="ru-RU" sz="3600" b="1" spc="50" dirty="0">
              <a:ln w="13500">
                <a:solidFill>
                  <a:srgbClr val="D34817">
                    <a:shade val="2500"/>
                    <a:alpha val="6500"/>
                  </a:srgbClr>
                </a:solidFill>
                <a:prstDash val="solid"/>
              </a:ln>
              <a:solidFill>
                <a:srgbClr val="D34817">
                  <a:tint val="3000"/>
                  <a:alpha val="95000"/>
                </a:srgb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984" y="3212976"/>
            <a:ext cx="1872208" cy="2682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5192" y="3501007"/>
            <a:ext cx="2735017" cy="23099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0209" y="3409149"/>
            <a:ext cx="1971557" cy="2493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750" b="32000"/>
          <a:stretch/>
        </p:blipFill>
        <p:spPr bwMode="auto">
          <a:xfrm>
            <a:off x="6809058" y="3398175"/>
            <a:ext cx="1971430" cy="2497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5904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 descr="C:\Documents and Settings\Пользователь\Рабочий стол\медиа-обзор\66207438_Scroll.webp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6200000">
            <a:off x="1156155" y="-1114593"/>
            <a:ext cx="6914818" cy="9144000"/>
          </a:xfrm>
          <a:prstGeom prst="rect">
            <a:avLst/>
          </a:prstGeom>
          <a:noFill/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8606450"/>
              </p:ext>
            </p:extLst>
          </p:nvPr>
        </p:nvGraphicFramePr>
        <p:xfrm>
          <a:off x="1763688" y="5143512"/>
          <a:ext cx="6048672" cy="1432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48672"/>
              </a:tblGrid>
              <a:tr h="428628">
                <a:tc>
                  <a:txBody>
                    <a:bodyPr/>
                    <a:lstStyle/>
                    <a:p>
                      <a:pPr algn="ctr"/>
                      <a:r>
                        <a:rPr lang="ru-RU" sz="4400" dirty="0" smtClean="0"/>
                        <a:t>Михаил Федорович Величко</a:t>
                      </a:r>
                      <a:endParaRPr lang="ru-RU" sz="4400" dirty="0"/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3174" y="357166"/>
            <a:ext cx="3214710" cy="4774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274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 descr="C:\Documents and Settings\Пользователь\Рабочий стол\медиа-обзор\66207438_Scroll.webp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6200000">
            <a:off x="1156155" y="-1114593"/>
            <a:ext cx="6914818" cy="9144000"/>
          </a:xfrm>
          <a:prstGeom prst="rect">
            <a:avLst/>
          </a:prstGeom>
          <a:noFill/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8960148"/>
              </p:ext>
            </p:extLst>
          </p:nvPr>
        </p:nvGraphicFramePr>
        <p:xfrm>
          <a:off x="5292080" y="1268760"/>
          <a:ext cx="2520280" cy="18744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20280"/>
              </a:tblGrid>
              <a:tr h="187448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М. </a:t>
                      </a:r>
                      <a:r>
                        <a:rPr lang="ru-RU" baseline="0" dirty="0" smtClean="0"/>
                        <a:t> ВЕЛИЧКО. КИЗИР – РЕКА САЯНСКАЯ. </a:t>
                      </a:r>
                      <a:r>
                        <a:rPr lang="ru-RU" sz="1800" dirty="0" smtClean="0"/>
                        <a:t>Красноярск: Красноярское книжное издательство, 1972</a:t>
                      </a:r>
                      <a:endParaRPr lang="ru-RU" dirty="0" smtClean="0"/>
                    </a:p>
                    <a:p>
                      <a:endParaRPr lang="ru-RU" dirty="0"/>
                    </a:p>
                  </a:txBody>
                  <a:tcPr>
                    <a:solidFill>
                      <a:schemeClr val="tx2">
                        <a:lumMod val="5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6" name="Picture 2" descr="C:\Documents and Settings\Пользователь\Рабочий стол\100SSCAM\S5009897.JPG"/>
          <p:cNvPicPr>
            <a:picLocks noChangeAspect="1" noChangeArrowheads="1"/>
          </p:cNvPicPr>
          <p:nvPr/>
        </p:nvPicPr>
        <p:blipFill>
          <a:blip r:embed="rId3"/>
          <a:srcRect l="10654" t="10031" r="2929" b="14206"/>
          <a:stretch>
            <a:fillRect/>
          </a:stretch>
        </p:blipFill>
        <p:spPr bwMode="auto">
          <a:xfrm rot="5400000">
            <a:off x="281371" y="1382924"/>
            <a:ext cx="5628929" cy="41044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77091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Пётр I\DSC00368.JPG"/>
          <p:cNvPicPr>
            <a:picLocks noChangeAspect="1" noChangeArrowheads="1"/>
          </p:cNvPicPr>
          <p:nvPr/>
        </p:nvPicPr>
        <p:blipFill>
          <a:blip r:embed="rId2">
            <a:extLst/>
          </a:blip>
          <a:srcRect/>
          <a:stretch>
            <a:fillRect/>
          </a:stretch>
        </p:blipFill>
        <p:spPr bwMode="auto">
          <a:xfrm>
            <a:off x="269458" y="44625"/>
            <a:ext cx="4727674" cy="630147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/>
        </p:spPr>
      </p:pic>
      <p:sp>
        <p:nvSpPr>
          <p:cNvPr id="2" name="TextBox 1"/>
          <p:cNvSpPr txBox="1"/>
          <p:nvPr/>
        </p:nvSpPr>
        <p:spPr>
          <a:xfrm>
            <a:off x="827088" y="6308725"/>
            <a:ext cx="3744912" cy="3667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(Работа Н.В. Терентьевой)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580112" y="765175"/>
            <a:ext cx="3563888" cy="915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713A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ndara" pitchFamily="34" charset="0"/>
              </a:rPr>
              <a:t>Указ Пе</a:t>
            </a:r>
            <a:r>
              <a:rPr lang="ru-RU" b="1" dirty="0">
                <a:solidFill>
                  <a:srgbClr val="713A2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т</a:t>
            </a:r>
            <a:r>
              <a:rPr lang="ru-RU" b="1" dirty="0">
                <a:solidFill>
                  <a:srgbClr val="713A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ndara" pitchFamily="34" charset="0"/>
              </a:rPr>
              <a:t>ра </a:t>
            </a:r>
            <a:r>
              <a:rPr lang="en-US" b="1" dirty="0">
                <a:solidFill>
                  <a:srgbClr val="713A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ndara" pitchFamily="34" charset="0"/>
              </a:rPr>
              <a:t>I</a:t>
            </a:r>
          </a:p>
          <a:p>
            <a:pPr algn="ctr"/>
            <a:r>
              <a:rPr lang="ru-RU" b="1" dirty="0">
                <a:solidFill>
                  <a:srgbClr val="713A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ndara" pitchFamily="34" charset="0"/>
              </a:rPr>
              <a:t> о построении Абаканского острога на реке Абакан.</a:t>
            </a:r>
          </a:p>
        </p:txBody>
      </p:sp>
    </p:spTree>
    <p:extLst>
      <p:ext uri="{BB962C8B-B14F-4D97-AF65-F5344CB8AC3E}">
        <p14:creationId xmlns:p14="http://schemas.microsoft.com/office/powerpoint/2010/main" val="3586626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 descr="C:\Documents and Settings\Пользователь\Рабочий стол\медиа-обзор\66207438_Scroll.webp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6200000">
            <a:off x="1114591" y="-1096188"/>
            <a:ext cx="6914818" cy="9144000"/>
          </a:xfrm>
          <a:prstGeom prst="rect">
            <a:avLst/>
          </a:prstGeom>
          <a:noFill/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2517573"/>
              </p:ext>
            </p:extLst>
          </p:nvPr>
        </p:nvGraphicFramePr>
        <p:xfrm>
          <a:off x="5292080" y="571481"/>
          <a:ext cx="2851820" cy="201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51820"/>
              </a:tblGrid>
              <a:tr h="185738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М. </a:t>
                      </a:r>
                      <a:r>
                        <a:rPr lang="ru-RU" baseline="0" dirty="0" smtClean="0"/>
                        <a:t> ВЕЛИЧКО. Маленькие путешествия вокруг большого города.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/>
                        <a:t>Красноярск: Красноярское книжное издательство, 1989</a:t>
                      </a:r>
                      <a:endParaRPr lang="ru-RU" dirty="0" smtClean="0"/>
                    </a:p>
                    <a:p>
                      <a:endParaRPr lang="ru-RU" dirty="0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7" name="Picture 2" descr="C:\Documents and Settings\Пользователь\Рабочий стол\100SSCAM\S5009898.JPG"/>
          <p:cNvPicPr>
            <a:picLocks noChangeAspect="1" noChangeArrowheads="1"/>
          </p:cNvPicPr>
          <p:nvPr/>
        </p:nvPicPr>
        <p:blipFill>
          <a:blip r:embed="rId3" cstate="print"/>
          <a:srcRect l="11838" t="11609" r="2928" b="11049"/>
          <a:stretch>
            <a:fillRect/>
          </a:stretch>
        </p:blipFill>
        <p:spPr bwMode="auto">
          <a:xfrm rot="6468109">
            <a:off x="4802861" y="3556274"/>
            <a:ext cx="3209528" cy="2318678"/>
          </a:xfrm>
          <a:prstGeom prst="rect">
            <a:avLst/>
          </a:prstGeom>
          <a:noFill/>
        </p:spPr>
      </p:pic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1524000" y="642918"/>
          <a:ext cx="3619504" cy="56436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19504"/>
              </a:tblGrid>
              <a:tr h="5643602">
                <a:tc>
                  <a:txBody>
                    <a:bodyPr/>
                    <a:lstStyle/>
                    <a:p>
                      <a:r>
                        <a:rPr lang="ru-RU" dirty="0" smtClean="0"/>
                        <a:t>Эпиграф книги:</a:t>
                      </a:r>
                    </a:p>
                    <a:p>
                      <a:endParaRPr lang="ru-RU" dirty="0" smtClean="0"/>
                    </a:p>
                    <a:p>
                      <a:r>
                        <a:rPr lang="ru-RU" dirty="0" smtClean="0"/>
                        <a:t>Не привыкайте к чудесам,-</a:t>
                      </a:r>
                    </a:p>
                    <a:p>
                      <a:r>
                        <a:rPr lang="ru-RU" dirty="0" smtClean="0"/>
                        <a:t>Дивитесь им, дивитесь!</a:t>
                      </a:r>
                    </a:p>
                    <a:p>
                      <a:r>
                        <a:rPr lang="ru-RU" dirty="0" smtClean="0"/>
                        <a:t>Не привыкайте к небесам,</a:t>
                      </a:r>
                    </a:p>
                    <a:p>
                      <a:r>
                        <a:rPr lang="ru-RU" dirty="0" smtClean="0"/>
                        <a:t>Глазами</a:t>
                      </a:r>
                      <a:r>
                        <a:rPr lang="ru-RU" baseline="0" dirty="0" smtClean="0"/>
                        <a:t> к ним тянитесь.</a:t>
                      </a:r>
                    </a:p>
                    <a:p>
                      <a:endParaRPr lang="ru-RU" baseline="0" dirty="0" smtClean="0"/>
                    </a:p>
                    <a:p>
                      <a:r>
                        <a:rPr lang="ru-RU" baseline="0" dirty="0" smtClean="0"/>
                        <a:t>Приглядывайтесь к облакам, </a:t>
                      </a:r>
                    </a:p>
                    <a:p>
                      <a:r>
                        <a:rPr lang="ru-RU" baseline="0" dirty="0" smtClean="0"/>
                        <a:t>Прислушивайтесь к птицам,</a:t>
                      </a:r>
                    </a:p>
                    <a:p>
                      <a:r>
                        <a:rPr lang="ru-RU" baseline="0" dirty="0" smtClean="0"/>
                        <a:t>Прикладывайтесь к родникам –</a:t>
                      </a:r>
                    </a:p>
                    <a:p>
                      <a:r>
                        <a:rPr lang="ru-RU" baseline="0" dirty="0" smtClean="0"/>
                        <a:t>Ничто не повторится.</a:t>
                      </a:r>
                    </a:p>
                    <a:p>
                      <a:endParaRPr lang="ru-RU" baseline="0" dirty="0" smtClean="0"/>
                    </a:p>
                    <a:p>
                      <a:r>
                        <a:rPr lang="ru-RU" baseline="0" dirty="0" smtClean="0"/>
                        <a:t>За мигом миг, за шагом  шаг</a:t>
                      </a:r>
                    </a:p>
                    <a:p>
                      <a:r>
                        <a:rPr lang="ru-RU" baseline="0" dirty="0" smtClean="0"/>
                        <a:t>Впадайте в изумленье,</a:t>
                      </a:r>
                    </a:p>
                    <a:p>
                      <a:r>
                        <a:rPr lang="ru-RU" baseline="0" dirty="0" smtClean="0"/>
                        <a:t>Всё будет так – и всё не так</a:t>
                      </a:r>
                    </a:p>
                    <a:p>
                      <a:r>
                        <a:rPr lang="ru-RU" baseline="0" dirty="0" smtClean="0"/>
                        <a:t>Через одно мгновенье.</a:t>
                      </a:r>
                    </a:p>
                    <a:p>
                      <a:endParaRPr lang="ru-RU" baseline="0" dirty="0" smtClean="0"/>
                    </a:p>
                    <a:p>
                      <a:r>
                        <a:rPr lang="ru-RU" baseline="0" dirty="0" smtClean="0"/>
                        <a:t>                         Вадим </a:t>
                      </a:r>
                      <a:r>
                        <a:rPr lang="ru-RU" baseline="0" dirty="0" err="1" smtClean="0"/>
                        <a:t>Шефнер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03426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 descr="C:\Documents and Settings\Пользователь\Рабочий стол\медиа-обзор\66207438_Scroll.webp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6200000">
            <a:off x="1156155" y="-1114593"/>
            <a:ext cx="6914818" cy="9144000"/>
          </a:xfrm>
          <a:prstGeom prst="rect">
            <a:avLst/>
          </a:prstGeom>
          <a:noFill/>
        </p:spPr>
      </p:pic>
      <p:pic>
        <p:nvPicPr>
          <p:cNvPr id="6146" name="Picture 2" descr="1 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80" y="642918"/>
            <a:ext cx="3672408" cy="3308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2806674"/>
              </p:ext>
            </p:extLst>
          </p:nvPr>
        </p:nvGraphicFramePr>
        <p:xfrm>
          <a:off x="2591272" y="4214818"/>
          <a:ext cx="6552728" cy="1737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52728"/>
              </a:tblGrid>
              <a:tr h="1500198">
                <a:tc>
                  <a:txBody>
                    <a:bodyPr/>
                    <a:lstStyle/>
                    <a:p>
                      <a:pPr algn="ctr"/>
                      <a:r>
                        <a:rPr lang="ru-RU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Александр Петрович </a:t>
                      </a:r>
                      <a:r>
                        <a:rPr lang="ru-RU" sz="1800" b="1" kern="1200" dirty="0" err="1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Шекшеев</a:t>
                      </a:r>
                      <a:r>
                        <a:rPr lang="ru-RU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.,</a:t>
                      </a:r>
                    </a:p>
                    <a:p>
                      <a:pPr algn="ctr"/>
                      <a:r>
                        <a:rPr lang="ru-RU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кандидат исторических наук г. Абакан,</a:t>
                      </a:r>
                    </a:p>
                    <a:p>
                      <a:pPr algn="ctr"/>
                      <a:r>
                        <a:rPr lang="ru-RU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старший научный сотрудник</a:t>
                      </a:r>
                    </a:p>
                    <a:p>
                      <a:pPr algn="ctr"/>
                      <a:r>
                        <a:rPr lang="ru-RU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Гуманитарного  научно-исследовательского института ХГУ им. Н.Ф. Катанова</a:t>
                      </a:r>
                    </a:p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8" name="Picture 2" descr="C:\Documents and Settings\Пользователь\Рабочий стол\100SSCAM\S5009929.JPG"/>
          <p:cNvPicPr>
            <a:picLocks noChangeAspect="1" noChangeArrowheads="1"/>
          </p:cNvPicPr>
          <p:nvPr/>
        </p:nvPicPr>
        <p:blipFill>
          <a:blip r:embed="rId4"/>
          <a:srcRect l="17074" t="14788" r="10688" b="9468"/>
          <a:stretch>
            <a:fillRect/>
          </a:stretch>
        </p:blipFill>
        <p:spPr bwMode="auto">
          <a:xfrm rot="4516154">
            <a:off x="387357" y="1060914"/>
            <a:ext cx="4072495" cy="320261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2681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 descr="C:\Documents and Settings\Пользователь\Рабочий стол\медиа-обзор\66207438_Scroll.webp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6200000">
            <a:off x="1156155" y="-1114593"/>
            <a:ext cx="6914818" cy="9144000"/>
          </a:xfrm>
          <a:prstGeom prst="rect">
            <a:avLst/>
          </a:prstGeom>
          <a:noFill/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0561560"/>
              </p:ext>
            </p:extLst>
          </p:nvPr>
        </p:nvGraphicFramePr>
        <p:xfrm>
          <a:off x="1428728" y="4143380"/>
          <a:ext cx="6552728" cy="2560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52728"/>
              </a:tblGrid>
              <a:tr h="207170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/>
                        <a:t>Владимир Юрченко -  майор</a:t>
                      </a:r>
                      <a:r>
                        <a:rPr lang="ru-RU" sz="2400" b="1" baseline="0" dirty="0" smtClean="0"/>
                        <a:t> внутренней службы, зам. Начальника отдела информации и отдела сообщений ГУ МВД России по  Красноярскому краю.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baseline="0" dirty="0" smtClean="0"/>
                        <a:t> Красноярский писатель-фантаст</a:t>
                      </a:r>
                      <a:endParaRPr lang="ru-RU" sz="2400" b="1" dirty="0" smtClean="0"/>
                    </a:p>
                    <a:p>
                      <a:pPr algn="ctr"/>
                      <a:endParaRPr lang="ru-RU" sz="2400" b="1" kern="1200" dirty="0" smtClean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3332054"/>
              </p:ext>
            </p:extLst>
          </p:nvPr>
        </p:nvGraphicFramePr>
        <p:xfrm>
          <a:off x="1524000" y="285728"/>
          <a:ext cx="6096000" cy="76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0"/>
              </a:tblGrid>
              <a:tr h="714380">
                <a:tc>
                  <a:txBody>
                    <a:bodyPr/>
                    <a:lstStyle/>
                    <a:p>
                      <a:pPr algn="ctr"/>
                      <a:r>
                        <a:rPr lang="ru-RU" sz="4400" dirty="0" smtClean="0"/>
                        <a:t>Наши</a:t>
                      </a:r>
                      <a:r>
                        <a:rPr lang="ru-RU" sz="4400" baseline="0" dirty="0" smtClean="0"/>
                        <a:t>  земляки</a:t>
                      </a:r>
                      <a:endParaRPr lang="ru-RU" sz="44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7" name="Picture 2" descr="C:\Users\Читатель\Pictures\Юрченко\S500361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36" y="1071546"/>
            <a:ext cx="4143404" cy="3107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0337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 descr="C:\Documents and Settings\Пользователь\Рабочий стол\медиа-обзор\66207438_Scroll.webp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6200000">
            <a:off x="1156155" y="-1114593"/>
            <a:ext cx="6914818" cy="9144000"/>
          </a:xfrm>
          <a:prstGeom prst="rect">
            <a:avLst/>
          </a:prstGeom>
          <a:noFill/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8422241"/>
              </p:ext>
            </p:extLst>
          </p:nvPr>
        </p:nvGraphicFramePr>
        <p:xfrm>
          <a:off x="4929190" y="980728"/>
          <a:ext cx="3027187" cy="16624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27187"/>
              </a:tblGrid>
              <a:tr h="1662454"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Кудеяр</a:t>
                      </a:r>
                      <a:r>
                        <a:rPr lang="ru-RU" dirty="0" smtClean="0"/>
                        <a:t>: Сборник Фантастических произведений /Составитель Д. </a:t>
                      </a:r>
                      <a:r>
                        <a:rPr lang="ru-RU" dirty="0" err="1" smtClean="0"/>
                        <a:t>Володихин</a:t>
                      </a:r>
                      <a:r>
                        <a:rPr lang="ru-RU" dirty="0" smtClean="0"/>
                        <a:t>. – М.: ЗАО «Мануфактура», 2009</a:t>
                      </a:r>
                      <a:endParaRPr lang="ru-RU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</a:tbl>
          </a:graphicData>
        </a:graphic>
      </p:graphicFrame>
      <p:pic>
        <p:nvPicPr>
          <p:cNvPr id="6" name="Picture 2" descr="C:\Documents and Settings\Пользователь\Рабочий стол\100SSCAM\100SSCAM\S5009949.JPG"/>
          <p:cNvPicPr>
            <a:picLocks noChangeAspect="1" noChangeArrowheads="1"/>
          </p:cNvPicPr>
          <p:nvPr/>
        </p:nvPicPr>
        <p:blipFill>
          <a:blip r:embed="rId3"/>
          <a:srcRect l="9413" t="18410" r="13146" b="7027"/>
          <a:stretch>
            <a:fillRect/>
          </a:stretch>
        </p:blipFill>
        <p:spPr bwMode="auto">
          <a:xfrm rot="4434753">
            <a:off x="-80909" y="1612343"/>
            <a:ext cx="5571375" cy="4023256"/>
          </a:xfrm>
          <a:prstGeom prst="rect">
            <a:avLst/>
          </a:prstGeom>
          <a:noFill/>
        </p:spPr>
      </p:pic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5072066" y="4286256"/>
          <a:ext cx="3643338" cy="18573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3338"/>
              </a:tblGrid>
              <a:tr h="1857388">
                <a:tc>
                  <a:txBody>
                    <a:bodyPr/>
                    <a:lstStyle/>
                    <a:p>
                      <a:r>
                        <a:rPr lang="ru-RU" sz="2800" dirty="0" smtClean="0"/>
                        <a:t>Владимир Юрченко «Нефритовые люди»</a:t>
                      </a:r>
                      <a:endParaRPr lang="ru-RU" sz="280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</a:tbl>
          </a:graphicData>
        </a:graphic>
      </p:graphicFrame>
      <p:pic>
        <p:nvPicPr>
          <p:cNvPr id="8" name="Picture 2" descr="C:\Users\Читатель\Pictures\Юрченко\S500361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48" t="34920" r="39436" b="34525"/>
          <a:stretch>
            <a:fillRect/>
          </a:stretch>
        </p:blipFill>
        <p:spPr bwMode="auto">
          <a:xfrm>
            <a:off x="5929322" y="3000372"/>
            <a:ext cx="1000132" cy="1000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4153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 descr="C:\Documents and Settings\Пользователь\Рабочий стол\медиа-обзор\66207438_Scroll.webp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6200000">
            <a:off x="1156155" y="-1114593"/>
            <a:ext cx="6914818" cy="9144000"/>
          </a:xfrm>
          <a:prstGeom prst="rect">
            <a:avLst/>
          </a:prstGeom>
          <a:noFill/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1577823"/>
              </p:ext>
            </p:extLst>
          </p:nvPr>
        </p:nvGraphicFramePr>
        <p:xfrm>
          <a:off x="4929190" y="3786190"/>
          <a:ext cx="3027187" cy="19288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27187"/>
              </a:tblGrid>
              <a:tr h="1928826">
                <a:tc>
                  <a:txBody>
                    <a:bodyPr/>
                    <a:lstStyle/>
                    <a:p>
                      <a:r>
                        <a:rPr lang="ru-RU" dirty="0" smtClean="0"/>
                        <a:t>Трудный</a:t>
                      </a:r>
                      <a:r>
                        <a:rPr lang="ru-RU" baseline="0" dirty="0" smtClean="0"/>
                        <a:t> путь</a:t>
                      </a:r>
                      <a:r>
                        <a:rPr lang="ru-RU" dirty="0" smtClean="0"/>
                        <a:t>: Сборник  научно-фантастических повестей.</a:t>
                      </a:r>
                      <a:r>
                        <a:rPr lang="ru-RU" baseline="0" dirty="0" smtClean="0"/>
                        <a:t> – М.: ОАО «Центральное издательство «Воздушный транспорт», 2012.- 408 с.</a:t>
                      </a:r>
                      <a:endParaRPr lang="ru-RU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5072066" y="2143116"/>
          <a:ext cx="3643338" cy="10715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3338"/>
              </a:tblGrid>
              <a:tr h="1071570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/>
                        <a:t>Владимир Юрченко «Тишина»</a:t>
                      </a:r>
                      <a:endParaRPr lang="ru-RU" sz="280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</a:tbl>
          </a:graphicData>
        </a:graphic>
      </p:graphicFrame>
      <p:pic>
        <p:nvPicPr>
          <p:cNvPr id="8" name="Picture 2" descr="C:\Users\Читатель\Pictures\Юрченко\S500361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48" t="34920" r="39436" b="34525"/>
          <a:stretch>
            <a:fillRect/>
          </a:stretch>
        </p:blipFill>
        <p:spPr bwMode="auto">
          <a:xfrm>
            <a:off x="5357818" y="500042"/>
            <a:ext cx="1357298" cy="1357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Documents and Settings\Пользователь\Рабочий стол\100SSCAM\100SSCAM\S5009951.JPG"/>
          <p:cNvPicPr>
            <a:picLocks noChangeAspect="1" noChangeArrowheads="1"/>
          </p:cNvPicPr>
          <p:nvPr/>
        </p:nvPicPr>
        <p:blipFill>
          <a:blip r:embed="rId4"/>
          <a:srcRect l="18419" t="25119" r="13002" b="8997"/>
          <a:stretch>
            <a:fillRect/>
          </a:stretch>
        </p:blipFill>
        <p:spPr bwMode="auto">
          <a:xfrm rot="4623307">
            <a:off x="-200859" y="1345453"/>
            <a:ext cx="5445223" cy="392341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7132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Пользователь\Рабочий стол\100SSCAM\100SSCAM\S5009956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9470" t="18716" r="7664" b="8409"/>
          <a:stretch>
            <a:fillRect/>
          </a:stretch>
        </p:blipFill>
        <p:spPr bwMode="auto">
          <a:xfrm rot="5400000">
            <a:off x="3162932" y="876932"/>
            <a:ext cx="6863521" cy="5098615"/>
          </a:xfrm>
          <a:prstGeom prst="rect">
            <a:avLst/>
          </a:prstGeom>
          <a:noFill/>
        </p:spPr>
      </p:pic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214282" y="4572009"/>
          <a:ext cx="4429156" cy="10715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29156"/>
              </a:tblGrid>
              <a:tr h="1071569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err="1" smtClean="0"/>
                        <a:t>Леусова</a:t>
                      </a:r>
                      <a:r>
                        <a:rPr lang="ru-RU" sz="1800" dirty="0" smtClean="0"/>
                        <a:t> В. Надежда </a:t>
                      </a:r>
                      <a:r>
                        <a:rPr lang="ru-RU" sz="1800" dirty="0" err="1" smtClean="0"/>
                        <a:t>Бурина</a:t>
                      </a:r>
                      <a:r>
                        <a:rPr lang="ru-RU" sz="1800" dirty="0" smtClean="0"/>
                        <a:t>. –</a:t>
                      </a:r>
                    </a:p>
                    <a:p>
                      <a:pPr algn="ctr"/>
                      <a:r>
                        <a:rPr lang="ru-RU" sz="1800" dirty="0" smtClean="0"/>
                        <a:t>Красноярск: Красноярское книжное издательство, 1972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285720" y="785794"/>
          <a:ext cx="3929090" cy="22860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29090"/>
              </a:tblGrid>
              <a:tr h="2286016"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r>
                        <a:rPr lang="ru-RU" dirty="0" smtClean="0"/>
                        <a:t>   Первое произведение Валентины </a:t>
                      </a:r>
                      <a:r>
                        <a:rPr lang="ru-RU" dirty="0" err="1" smtClean="0"/>
                        <a:t>Леусовой</a:t>
                      </a:r>
                      <a:r>
                        <a:rPr lang="ru-RU" dirty="0" smtClean="0"/>
                        <a:t>, в прошлом учительницы , директора Краснотуранск5ой средней школы, затем  заведующей </a:t>
                      </a:r>
                      <a:r>
                        <a:rPr lang="ru-RU" dirty="0" err="1" smtClean="0"/>
                        <a:t>Краснотуранским</a:t>
                      </a:r>
                      <a:r>
                        <a:rPr lang="ru-RU" dirty="0" smtClean="0"/>
                        <a:t>  районо…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41824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44008" y="274638"/>
            <a:ext cx="4042792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Георгий Суворов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99992" y="1600200"/>
            <a:ext cx="4186808" cy="4525963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В воспоминаньях мы тужить не будем.</a:t>
            </a:r>
          </a:p>
          <a:p>
            <a:pPr marL="0" indent="0">
              <a:buNone/>
            </a:pPr>
            <a:r>
              <a:rPr lang="ru-RU" dirty="0"/>
              <a:t>Зачем туманить грустью ясность дней?</a:t>
            </a:r>
          </a:p>
          <a:p>
            <a:pPr marL="0" indent="0">
              <a:buNone/>
            </a:pPr>
            <a:r>
              <a:rPr lang="ru-RU" dirty="0"/>
              <a:t>Свой добрый век мы прожили, как люди -</a:t>
            </a:r>
          </a:p>
          <a:p>
            <a:pPr marL="0" indent="0">
              <a:buNone/>
            </a:pPr>
            <a:r>
              <a:rPr lang="ru-RU" dirty="0"/>
              <a:t>И для людей...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04664"/>
            <a:ext cx="4289980" cy="5877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54685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16632"/>
            <a:ext cx="8579296" cy="6624736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dirty="0"/>
              <a:t>Прощайте, горы, полные сиянья,</a:t>
            </a:r>
          </a:p>
          <a:p>
            <a:pPr marL="0" indent="0">
              <a:buNone/>
            </a:pPr>
            <a:r>
              <a:rPr lang="ru-RU" dirty="0" smtClean="0"/>
              <a:t>Прощай, </a:t>
            </a:r>
            <a:r>
              <a:rPr lang="ru-RU" dirty="0"/>
              <a:t>моя лесная сторона,</a:t>
            </a:r>
          </a:p>
          <a:p>
            <a:pPr marL="0" indent="0">
              <a:buNone/>
            </a:pPr>
            <a:r>
              <a:rPr lang="ru-RU" dirty="0"/>
              <a:t>Ты - вечная небес голубизна,</a:t>
            </a:r>
          </a:p>
          <a:p>
            <a:pPr marL="0" indent="0">
              <a:buNone/>
            </a:pPr>
            <a:r>
              <a:rPr lang="ru-RU" dirty="0"/>
              <a:t>Прощайте вы, </a:t>
            </a:r>
            <a:r>
              <a:rPr lang="ru-RU" dirty="0" err="1"/>
              <a:t>соцветные</a:t>
            </a:r>
            <a:r>
              <a:rPr lang="ru-RU" dirty="0"/>
              <a:t> преданья.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/>
              <a:t>Прощай, - в моих глазах, в моем сознанье</a:t>
            </a:r>
          </a:p>
          <a:p>
            <a:pPr marL="0" indent="0">
              <a:buNone/>
            </a:pPr>
            <a:r>
              <a:rPr lang="ru-RU" dirty="0"/>
              <a:t>Всегда цвела ты, даже холодна...</a:t>
            </a:r>
          </a:p>
          <a:p>
            <a:pPr marL="0" indent="0">
              <a:buNone/>
            </a:pPr>
            <a:r>
              <a:rPr lang="ru-RU" dirty="0"/>
              <a:t>И на снегу, как на волне сукна,</a:t>
            </a:r>
          </a:p>
          <a:p>
            <a:pPr marL="0" indent="0">
              <a:buNone/>
            </a:pPr>
            <a:r>
              <a:rPr lang="ru-RU" dirty="0"/>
              <a:t>Я рисовал свои повествованья.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/>
              <a:t>Прощай, я слышу зов и мчусь душою</a:t>
            </a:r>
          </a:p>
          <a:p>
            <a:pPr marL="0" indent="0">
              <a:buNone/>
            </a:pPr>
            <a:r>
              <a:rPr lang="ru-RU" dirty="0"/>
              <a:t>Туда, где раздались раскаты боя,</a:t>
            </a:r>
          </a:p>
          <a:p>
            <a:pPr marL="0" indent="0">
              <a:buNone/>
            </a:pPr>
            <a:r>
              <a:rPr lang="ru-RU" dirty="0"/>
              <a:t>Где сердце Родины сосет упырь...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/>
              <a:t>Прощай, прощай, о сторона родная,</a:t>
            </a:r>
          </a:p>
          <a:p>
            <a:pPr marL="0" indent="0">
              <a:buNone/>
            </a:pPr>
            <a:r>
              <a:rPr lang="ru-RU" dirty="0"/>
              <a:t>Мы встретимся, надежды не теряю,</a:t>
            </a:r>
          </a:p>
          <a:p>
            <a:pPr marL="0" indent="0">
              <a:buNone/>
            </a:pPr>
            <a:r>
              <a:rPr lang="ru-RU" dirty="0"/>
              <a:t>Моя </a:t>
            </a:r>
            <a:r>
              <a:rPr lang="ru-RU" dirty="0" err="1"/>
              <a:t>сереброокая</a:t>
            </a:r>
            <a:r>
              <a:rPr lang="ru-RU" dirty="0"/>
              <a:t> Сибирь</a:t>
            </a:r>
            <a:r>
              <a:rPr lang="ru-RU" dirty="0" smtClean="0"/>
              <a:t>.</a:t>
            </a:r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Г. Суворов «Прощай Сибирь»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35211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7704" y="274638"/>
            <a:ext cx="6779096" cy="1143000"/>
          </a:xfrm>
        </p:spPr>
        <p:txBody>
          <a:bodyPr>
            <a:normAutofit fontScale="90000"/>
          </a:bodyPr>
          <a:lstStyle/>
          <a:p>
            <a:r>
              <a:rPr lang="ru-RU" dirty="0" err="1"/>
              <a:t>Ошаров</a:t>
            </a:r>
            <a:r>
              <a:rPr lang="ru-RU" dirty="0"/>
              <a:t> Михаил Иванович (1894 - 1937)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51720" y="1600200"/>
            <a:ext cx="6635080" cy="5213176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dirty="0"/>
              <a:t>Родился </a:t>
            </a:r>
            <a:r>
              <a:rPr lang="ru-RU" dirty="0" smtClean="0"/>
              <a:t>в </a:t>
            </a:r>
            <a:r>
              <a:rPr lang="ru-RU" dirty="0"/>
              <a:t>селе Лебяжье Минусинского уезда Енисейской губернии. Окончил </a:t>
            </a:r>
            <a:r>
              <a:rPr lang="ru-RU" dirty="0" err="1"/>
              <a:t>Канское</a:t>
            </a:r>
            <a:r>
              <a:rPr lang="ru-RU" dirty="0"/>
              <a:t> реальное училище, учился в Московском коммерческом институте, народном университете имени А. Л. Шанявского. Был мобилизован в армию, в 1919 году принимал активное участие в освобождении Красноярска от колчаковцев. После Гражданской войны более десяти лет работал на </a:t>
            </a:r>
            <a:r>
              <a:rPr lang="ru-RU" dirty="0" smtClean="0"/>
              <a:t>Енисейском </a:t>
            </a:r>
            <a:r>
              <a:rPr lang="ru-RU" dirty="0"/>
              <a:t>Севере. </a:t>
            </a:r>
            <a:endParaRPr lang="ru-RU" dirty="0" smtClean="0"/>
          </a:p>
          <a:p>
            <a:pPr marL="0" indent="0">
              <a:buNone/>
            </a:pPr>
            <a:r>
              <a:rPr lang="ru-RU" dirty="0"/>
              <a:t>Первый рассказ Михаила </a:t>
            </a:r>
            <a:r>
              <a:rPr lang="ru-RU" dirty="0" err="1"/>
              <a:t>Ошарова</a:t>
            </a:r>
            <a:r>
              <a:rPr lang="ru-RU" dirty="0"/>
              <a:t> «</a:t>
            </a:r>
            <a:r>
              <a:rPr lang="ru-RU" dirty="0" err="1"/>
              <a:t>Конпас</a:t>
            </a:r>
            <a:r>
              <a:rPr lang="ru-RU" dirty="0"/>
              <a:t>», был опубликован в 1925 году в журнале «Сибирь», позже в журналах «Охотник и пушник Сибири», «Сельская кооперация», «Земля советская», «Сибирские огни», «Будущая Сибирь» </a:t>
            </a:r>
            <a:endParaRPr lang="ru-RU" dirty="0" smtClean="0"/>
          </a:p>
          <a:p>
            <a:pPr marL="0" indent="0">
              <a:buNone/>
            </a:pPr>
            <a:r>
              <a:rPr lang="ru-RU" dirty="0"/>
              <a:t>В 1937 году Михаил </a:t>
            </a:r>
            <a:r>
              <a:rPr lang="ru-RU" dirty="0" err="1"/>
              <a:t>Ошаров</a:t>
            </a:r>
            <a:r>
              <a:rPr lang="ru-RU" dirty="0"/>
              <a:t> был арестован по необоснованному обвинению </a:t>
            </a:r>
            <a:r>
              <a:rPr lang="ru-RU" dirty="0" smtClean="0"/>
              <a:t>через </a:t>
            </a:r>
            <a:r>
              <a:rPr lang="ru-RU" dirty="0"/>
              <a:t>два дня расстрелян. Реабилитирован за отсутствием состава преступления в 1956 году.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1759972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03494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71800" y="274638"/>
            <a:ext cx="6372200" cy="1143000"/>
          </a:xfrm>
        </p:spPr>
        <p:txBody>
          <a:bodyPr>
            <a:noAutofit/>
          </a:bodyPr>
          <a:lstStyle/>
          <a:p>
            <a:r>
              <a:rPr lang="ru-RU" sz="3600" dirty="0" err="1"/>
              <a:t>Шаповалова</a:t>
            </a:r>
            <a:r>
              <a:rPr lang="ru-RU" sz="3600" dirty="0"/>
              <a:t> Любовь Ивановна </a:t>
            </a:r>
            <a:r>
              <a:rPr lang="ru-RU" sz="3600" dirty="0" smtClean="0"/>
              <a:t>1947г.р.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87824" y="1600200"/>
            <a:ext cx="5698976" cy="506916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dirty="0"/>
              <a:t>Искусствовед, член Красноярской региональной организации ВТОО "Союз художников России", старший преподаватель кафедры гуманитарного образования Красноярского краевого Института повышения квалификации и переподготовки работников образования. Занимается исследованием истории художественной культуры края. Родилась в селе Краснотуранском Красноярского края. Училась в Уральском государственном университете им. А. М. Горького (1970-1976 гг.). Член Союза художников России с 1993 г.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" y="116632"/>
            <a:ext cx="2857500" cy="3495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82178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Пользователь\Desktop\фото краснотуранск\острог\DSCN1715.JPG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791642" y="116632"/>
            <a:ext cx="7344816" cy="550861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/>
        </p:spPr>
      </p:pic>
      <p:sp>
        <p:nvSpPr>
          <p:cNvPr id="5" name="TextBox 4"/>
          <p:cNvSpPr txBox="1"/>
          <p:nvPr/>
        </p:nvSpPr>
        <p:spPr>
          <a:xfrm>
            <a:off x="323850" y="5516563"/>
            <a:ext cx="8280400" cy="11699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400" b="1" dirty="0">
                <a:solidFill>
                  <a:srgbClr val="964D2C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Век восемнадцатый лишь брал свое начало</a:t>
            </a:r>
          </a:p>
          <a:p>
            <a:pPr algn="ctr">
              <a:defRPr/>
            </a:pPr>
            <a:r>
              <a:rPr lang="ru-RU" sz="1400" b="1" dirty="0">
                <a:solidFill>
                  <a:srgbClr val="964D2C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И разгоралась переменами заря,</a:t>
            </a:r>
          </a:p>
          <a:p>
            <a:pPr algn="ctr">
              <a:defRPr/>
            </a:pPr>
            <a:r>
              <a:rPr lang="ru-RU" sz="1400" b="1" dirty="0">
                <a:solidFill>
                  <a:srgbClr val="964D2C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Державе русской стать великой предвещала</a:t>
            </a:r>
          </a:p>
          <a:p>
            <a:pPr algn="ctr">
              <a:defRPr/>
            </a:pPr>
            <a:r>
              <a:rPr lang="ru-RU" sz="1400" b="1" dirty="0">
                <a:solidFill>
                  <a:srgbClr val="964D2C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С приходом, сильного и мудрого царя…</a:t>
            </a:r>
          </a:p>
          <a:p>
            <a:pPr algn="r">
              <a:defRPr/>
            </a:pPr>
            <a:r>
              <a:rPr lang="ru-RU" sz="1400" b="1" dirty="0">
                <a:solidFill>
                  <a:srgbClr val="964D2C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П. Степанов « От острога до Краснотуранска»</a:t>
            </a:r>
          </a:p>
        </p:txBody>
      </p:sp>
    </p:spTree>
    <p:extLst>
      <p:ext uri="{BB962C8B-B14F-4D97-AF65-F5344CB8AC3E}">
        <p14:creationId xmlns:p14="http://schemas.microsoft.com/office/powerpoint/2010/main" val="3026474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/>
              <a:t>Вавиленко</a:t>
            </a:r>
            <a:r>
              <a:rPr lang="ru-RU" dirty="0"/>
              <a:t> Ольга Михайловна </a:t>
            </a:r>
            <a:r>
              <a:rPr lang="ru-RU" dirty="0" smtClean="0"/>
              <a:t>(1952)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43808" y="1600200"/>
            <a:ext cx="5842992" cy="5141168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ru-RU" dirty="0"/>
              <a:t>Родилась 30 апреля 1952 года в </a:t>
            </a:r>
            <a:r>
              <a:rPr lang="ru-RU" dirty="0" err="1"/>
              <a:t>Белоярске</a:t>
            </a:r>
            <a:r>
              <a:rPr lang="ru-RU" dirty="0"/>
              <a:t> </a:t>
            </a:r>
            <a:r>
              <a:rPr lang="ru-RU" dirty="0" err="1"/>
              <a:t>Краснотуранского</a:t>
            </a:r>
            <a:r>
              <a:rPr lang="ru-RU" dirty="0"/>
              <a:t> района Красноярского края. Окончила Иркутский госуниверситет по специальности "журналистика". Работала </a:t>
            </a:r>
            <a:r>
              <a:rPr lang="ru-RU" dirty="0" err="1"/>
              <a:t>литсотрудником</a:t>
            </a:r>
            <a:r>
              <a:rPr lang="ru-RU" dirty="0"/>
              <a:t>, заведующей отделом писем, ответственным секретарем районной газеты "Знамя Ильича" </a:t>
            </a:r>
            <a:r>
              <a:rPr lang="ru-RU" dirty="0" err="1"/>
              <a:t>Краснотуранского</a:t>
            </a:r>
            <a:r>
              <a:rPr lang="ru-RU" dirty="0"/>
              <a:t> района. С 1988-го по 2018-й - главный редактор </a:t>
            </a:r>
            <a:r>
              <a:rPr lang="ru-RU" dirty="0" err="1"/>
              <a:t>сухобузимской</a:t>
            </a:r>
            <a:r>
              <a:rPr lang="ru-RU" dirty="0"/>
              <a:t> газеты "Сельская жизнь". Член Союза журналистов России.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/>
              <a:t>Последние десять лет занимается темой сталинских репрессий. В архивах нашла уникальные документы о деятельности 25-го и 26-го </a:t>
            </a:r>
            <a:r>
              <a:rPr lang="ru-RU" dirty="0" err="1"/>
              <a:t>лаготделений</a:t>
            </a:r>
            <a:r>
              <a:rPr lang="ru-RU" dirty="0"/>
              <a:t> </a:t>
            </a:r>
            <a:r>
              <a:rPr lang="ru-RU" dirty="0" err="1"/>
              <a:t>Норильлага</a:t>
            </a:r>
            <a:r>
              <a:rPr lang="ru-RU" dirty="0"/>
              <a:t>, подсобного хозяйства, дома отдыха и пионерского лагеря "Таежный" Норильского комбината, </a:t>
            </a:r>
            <a:r>
              <a:rPr lang="ru-RU" dirty="0" err="1"/>
              <a:t>Миндерлинского</a:t>
            </a:r>
            <a:r>
              <a:rPr lang="ru-RU" dirty="0"/>
              <a:t> совхоза ХОЗО НКВД (МВД, КГБ). Ведет поиск родственников жертв политических репрессий.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1196752"/>
            <a:ext cx="2664296" cy="2594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7505" y="4098768"/>
            <a:ext cx="266429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Лауреат </a:t>
            </a:r>
            <a:r>
              <a:rPr lang="ru-RU" dirty="0"/>
              <a:t>премии конкурса журналистских работ Союза журналистов Красноярского края (Союз журналистов Красноярского края) в номинации "Лучший очеркист" (в области журналистики)</a:t>
            </a:r>
          </a:p>
        </p:txBody>
      </p:sp>
    </p:spTree>
    <p:extLst>
      <p:ext uri="{BB962C8B-B14F-4D97-AF65-F5344CB8AC3E}">
        <p14:creationId xmlns:p14="http://schemas.microsoft.com/office/powerpoint/2010/main" val="17631737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6597352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dirty="0"/>
              <a:t>О.М. </a:t>
            </a:r>
            <a:r>
              <a:rPr lang="ru-RU" dirty="0" err="1"/>
              <a:t>Вавиленко</a:t>
            </a:r>
            <a:r>
              <a:rPr lang="ru-RU" dirty="0"/>
              <a:t> неоднократно одерживала победу во всероссийских и краевых творческих конкурсах. В 2013 году на конкурсе профессионального мастерства Союза журналистов России лучшим признан очерк "Зажгите поминальную свечу солдату" - о деревенском конюхе, которого 70 лет незаслуженно считали изменником родины. Он был опубликован в московском журнале "Журналистика и </a:t>
            </a:r>
            <a:r>
              <a:rPr lang="ru-RU" dirty="0" err="1"/>
              <a:t>медиарынок</a:t>
            </a:r>
            <a:r>
              <a:rPr lang="ru-RU" dirty="0"/>
              <a:t>".В 2008 году О.М. </a:t>
            </a:r>
            <a:r>
              <a:rPr lang="ru-RU" dirty="0" err="1"/>
              <a:t>Вавиленко</a:t>
            </a:r>
            <a:r>
              <a:rPr lang="ru-RU" dirty="0"/>
              <a:t> стала дипломантом Всероссийского конкурса журналистов "МЧС: степень риска". Трижды (в 2009, 2012, 2015 гг.) признана "Лучшим очеркистом" творческого конкурса Союза журналистов Красноярского края. Четыре раза автор была победителем конкурса </a:t>
            </a:r>
            <a:r>
              <a:rPr lang="ru-RU" dirty="0" err="1"/>
              <a:t>медиафорума</a:t>
            </a:r>
            <a:r>
              <a:rPr lang="ru-RU" dirty="0"/>
              <a:t> "Енисей. РФ".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/>
              <a:t>В 2017 году в свет вышла документальная книга О.М. </a:t>
            </a:r>
            <a:r>
              <a:rPr lang="ru-RU" dirty="0" err="1"/>
              <a:t>Вавиленко</a:t>
            </a:r>
            <a:r>
              <a:rPr lang="ru-RU" dirty="0"/>
              <a:t> "Таежный" на карте архипелага". Она рассказывает об истории совхоза "Таежный". Очерки этого автора публиковались также в альманахе "Истоки", в газете "Красноярский рабочий".</a:t>
            </a:r>
          </a:p>
        </p:txBody>
      </p:sp>
    </p:spTree>
    <p:extLst>
      <p:ext uri="{BB962C8B-B14F-4D97-AF65-F5344CB8AC3E}">
        <p14:creationId xmlns:p14="http://schemas.microsoft.com/office/powerpoint/2010/main" val="181849460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47864" y="274638"/>
            <a:ext cx="5338936" cy="1143000"/>
          </a:xfrm>
        </p:spPr>
        <p:txBody>
          <a:bodyPr>
            <a:normAutofit fontScale="90000"/>
          </a:bodyPr>
          <a:lstStyle/>
          <a:p>
            <a:r>
              <a:rPr lang="ru-RU" dirty="0"/>
              <a:t>Карепова Наталия Константиновна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623370" y="1600200"/>
            <a:ext cx="5520630" cy="5141168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dirty="0"/>
              <a:t>Родилась 2 февраля 1951 года в селе Краснотуранск Красноярского края. В 1968 году окончила </a:t>
            </a:r>
            <a:r>
              <a:rPr lang="ru-RU" dirty="0" err="1"/>
              <a:t>Краснотуранскую</a:t>
            </a:r>
            <a:r>
              <a:rPr lang="ru-RU" dirty="0"/>
              <a:t> среднюю школу и поступила на факультет иностранных языков Абаканского государственного педагогического института, где все годы обучения была секретарем комсомольской организации факультета.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518" y="0"/>
            <a:ext cx="3489852" cy="4653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932558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6632"/>
            <a:ext cx="8229600" cy="6840760"/>
          </a:xfrm>
          <a:blipFill>
            <a:blip r:embed="rId2"/>
            <a:tile tx="0" ty="0" sx="100000" sy="100000" flip="none" algn="tl"/>
          </a:blipFill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dirty="0"/>
              <a:t>В 1973 году окончила немецко-английское отделение выше названного учебного заведения и приехала работать учителем английского языка в родную школу в Краснотуранск. В 1978 году стала заместителем директора </a:t>
            </a:r>
            <a:r>
              <a:rPr lang="ru-RU" dirty="0" err="1"/>
              <a:t>Краснотуранской</a:t>
            </a:r>
            <a:r>
              <a:rPr lang="ru-RU" dirty="0"/>
              <a:t> средней школы по воспитательной работе, в 1984 - директором. Переехала в село Сухобузимское в 1988 году и начала работать в должности заместителя директора </a:t>
            </a:r>
            <a:r>
              <a:rPr lang="ru-RU" dirty="0" err="1"/>
              <a:t>Сухобузимской</a:t>
            </a:r>
            <a:r>
              <a:rPr lang="ru-RU" dirty="0"/>
              <a:t> средней школы. Депутат Сухобузимского сельского Совета (2004). Заместитель главы Сухобузимского сельсовета (2005). Глава администрации Сухобузимского сельсовета (2010-2015). Имеет множество наград за общественную деятельность. </a:t>
            </a:r>
          </a:p>
        </p:txBody>
      </p:sp>
    </p:spTree>
    <p:extLst>
      <p:ext uri="{BB962C8B-B14F-4D97-AF65-F5344CB8AC3E}">
        <p14:creationId xmlns:p14="http://schemas.microsoft.com/office/powerpoint/2010/main" val="18005764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Пользователь\Desktop\фото краснотуранск\DSCN1664.jpg"/>
          <p:cNvPicPr>
            <a:picLocks noChangeAspect="1" noChangeArrowheads="1"/>
          </p:cNvPicPr>
          <p:nvPr/>
        </p:nvPicPr>
        <p:blipFill rotWithShape="1">
          <a:blip r:embed="rId2" cstate="print">
            <a:extLst/>
          </a:blip>
          <a:srcRect l="2374" t="6977" b="12618"/>
          <a:stretch/>
        </p:blipFill>
        <p:spPr bwMode="auto">
          <a:xfrm>
            <a:off x="-40935" y="188640"/>
            <a:ext cx="9181975" cy="609329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/>
        </p:spPr>
      </p:pic>
    </p:spTree>
    <p:extLst>
      <p:ext uri="{BB962C8B-B14F-4D97-AF65-F5344CB8AC3E}">
        <p14:creationId xmlns:p14="http://schemas.microsoft.com/office/powerpoint/2010/main" val="2372271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2" descr="C:\Users\Пользователь\Desktop\Шадрина\краеведение\Макет Абаканского острога из краеведческого музея г.Абакан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750" y="333375"/>
            <a:ext cx="8016875" cy="597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Picture 2" descr="C:\Users\Пользователь\Desktop\Шадрина\краеведение\Макет Абаканского острога из краеведческого музея г.Абакан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752" y="-3704"/>
            <a:ext cx="9146187" cy="6817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40328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7" y="-99392"/>
            <a:ext cx="8544247" cy="1394793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sz="27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  </a:t>
            </a:r>
            <a:r>
              <a:rPr lang="ru-RU" sz="27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памятной книги Енисейской губернии  на 1899год</a:t>
            </a:r>
            <a:br>
              <a:rPr lang="ru-RU" sz="27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Список селений  Абаканской волости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74320" y="1298448"/>
            <a:ext cx="4441696" cy="493776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dirty="0" smtClean="0"/>
              <a:t>1</a:t>
            </a:r>
            <a:r>
              <a:rPr lang="ru-RU" dirty="0"/>
              <a:t>.	</a:t>
            </a:r>
            <a:r>
              <a:rPr lang="ru-RU" b="1" dirty="0"/>
              <a:t>Абаканское</a:t>
            </a:r>
          </a:p>
          <a:p>
            <a:pPr marL="0" indent="0">
              <a:buNone/>
            </a:pPr>
            <a:r>
              <a:rPr lang="ru-RU" b="1" dirty="0"/>
              <a:t>2.	</a:t>
            </a:r>
            <a:r>
              <a:rPr lang="ru-RU" b="1" dirty="0" err="1"/>
              <a:t>Абакано-Перевозинское</a:t>
            </a:r>
            <a:endParaRPr lang="ru-RU" b="1" dirty="0"/>
          </a:p>
          <a:p>
            <a:pPr marL="0" indent="0">
              <a:buNone/>
            </a:pPr>
            <a:r>
              <a:rPr lang="ru-RU" b="1" dirty="0"/>
              <a:t>3.	</a:t>
            </a:r>
            <a:r>
              <a:rPr lang="ru-RU" b="1" dirty="0" err="1"/>
              <a:t>Байкаловское</a:t>
            </a:r>
            <a:endParaRPr lang="ru-RU" b="1" dirty="0"/>
          </a:p>
          <a:p>
            <a:pPr marL="0" indent="0">
              <a:buNone/>
            </a:pPr>
            <a:r>
              <a:rPr lang="ru-RU" b="1" dirty="0"/>
              <a:t>4.	</a:t>
            </a:r>
            <a:r>
              <a:rPr lang="ru-RU" b="1" dirty="0" err="1"/>
              <a:t>Беллыкское</a:t>
            </a:r>
            <a:endParaRPr lang="ru-RU" b="1" dirty="0"/>
          </a:p>
          <a:p>
            <a:pPr marL="0" indent="0">
              <a:buNone/>
            </a:pPr>
            <a:r>
              <a:rPr lang="ru-RU" b="1" dirty="0"/>
              <a:t>5.	Белоярское</a:t>
            </a:r>
          </a:p>
          <a:p>
            <a:pPr marL="0" indent="0">
              <a:buNone/>
            </a:pPr>
            <a:r>
              <a:rPr lang="ru-RU" b="1" dirty="0"/>
              <a:t>6.	</a:t>
            </a:r>
            <a:r>
              <a:rPr lang="ru-RU" b="1" dirty="0" err="1"/>
              <a:t>Бирское</a:t>
            </a:r>
            <a:endParaRPr lang="ru-RU" b="1" dirty="0"/>
          </a:p>
          <a:p>
            <a:pPr marL="0" indent="0">
              <a:buNone/>
            </a:pPr>
            <a:r>
              <a:rPr lang="ru-RU" b="1" dirty="0"/>
              <a:t>7.	Б-</a:t>
            </a:r>
            <a:r>
              <a:rPr lang="ru-RU" b="1" dirty="0" err="1"/>
              <a:t>Хабыкское</a:t>
            </a:r>
            <a:endParaRPr lang="ru-RU" b="1" dirty="0"/>
          </a:p>
          <a:p>
            <a:pPr marL="0" indent="0">
              <a:buNone/>
            </a:pPr>
            <a:r>
              <a:rPr lang="ru-RU" b="1" dirty="0"/>
              <a:t>8.	</a:t>
            </a:r>
            <a:r>
              <a:rPr lang="ru-RU" b="1" dirty="0" err="1"/>
              <a:t>Бузуновское</a:t>
            </a:r>
            <a:endParaRPr lang="ru-RU" b="1" dirty="0"/>
          </a:p>
          <a:p>
            <a:pPr marL="0" indent="0">
              <a:buNone/>
            </a:pPr>
            <a:r>
              <a:rPr lang="ru-RU" b="1" dirty="0"/>
              <a:t>9.	</a:t>
            </a:r>
            <a:r>
              <a:rPr lang="ru-RU" b="1" dirty="0" err="1"/>
              <a:t>Быскарское</a:t>
            </a:r>
            <a:endParaRPr lang="ru-RU" b="1" dirty="0"/>
          </a:p>
          <a:p>
            <a:pPr marL="0" indent="0">
              <a:buNone/>
            </a:pPr>
            <a:r>
              <a:rPr lang="ru-RU" b="1" dirty="0"/>
              <a:t>10.	Верхнее – </a:t>
            </a:r>
            <a:r>
              <a:rPr lang="ru-RU" b="1" dirty="0" err="1"/>
              <a:t>Ирбинское</a:t>
            </a:r>
            <a:endParaRPr lang="ru-RU" b="1" dirty="0"/>
          </a:p>
          <a:p>
            <a:pPr marL="0" indent="0">
              <a:buNone/>
            </a:pPr>
            <a:r>
              <a:rPr lang="ru-RU" b="1" dirty="0"/>
              <a:t>11.	Знаменское</a:t>
            </a:r>
          </a:p>
          <a:p>
            <a:pPr marL="0" indent="0">
              <a:buNone/>
            </a:pPr>
            <a:r>
              <a:rPr lang="ru-RU" b="1" dirty="0"/>
              <a:t>12.	</a:t>
            </a:r>
            <a:r>
              <a:rPr lang="ru-RU" b="1" dirty="0" err="1"/>
              <a:t>Кираскирское</a:t>
            </a:r>
            <a:endParaRPr lang="ru-RU" b="1" dirty="0"/>
          </a:p>
          <a:p>
            <a:pPr marL="0" indent="0">
              <a:buNone/>
            </a:pPr>
            <a:r>
              <a:rPr lang="ru-RU" b="1" dirty="0" smtClean="0"/>
              <a:t>13</a:t>
            </a:r>
            <a:r>
              <a:rPr lang="ru-RU" b="1" dirty="0"/>
              <a:t>.	</a:t>
            </a:r>
            <a:r>
              <a:rPr lang="ru-RU" b="1" dirty="0" err="1"/>
              <a:t>Копенское</a:t>
            </a:r>
            <a:endParaRPr lang="ru-RU" b="1" dirty="0"/>
          </a:p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5436096" y="1352856"/>
            <a:ext cx="367240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14.	</a:t>
            </a:r>
            <a:r>
              <a:rPr lang="ru-RU" b="1" dirty="0" err="1" smtClean="0"/>
              <a:t>Кортузское</a:t>
            </a:r>
            <a:endParaRPr lang="ru-RU" b="1" dirty="0" smtClean="0"/>
          </a:p>
          <a:p>
            <a:r>
              <a:rPr lang="ru-RU" b="1" dirty="0" smtClean="0"/>
              <a:t>15.	</a:t>
            </a:r>
            <a:r>
              <a:rPr lang="ru-RU" b="1" dirty="0" err="1" smtClean="0"/>
              <a:t>Листвяговское</a:t>
            </a:r>
            <a:endParaRPr lang="ru-RU" b="1" dirty="0" smtClean="0"/>
          </a:p>
          <a:p>
            <a:r>
              <a:rPr lang="ru-RU" b="1" dirty="0" smtClean="0"/>
              <a:t>16.	М-</a:t>
            </a:r>
            <a:r>
              <a:rPr lang="ru-RU" b="1" dirty="0" err="1" smtClean="0"/>
              <a:t>Телекское</a:t>
            </a:r>
            <a:endParaRPr lang="ru-RU" b="1" dirty="0" smtClean="0"/>
          </a:p>
          <a:p>
            <a:r>
              <a:rPr lang="ru-RU" b="1" dirty="0" smtClean="0"/>
              <a:t>17.	</a:t>
            </a:r>
            <a:r>
              <a:rPr lang="ru-RU" b="1" dirty="0" err="1" smtClean="0"/>
              <a:t>Метиховское</a:t>
            </a:r>
            <a:endParaRPr lang="ru-RU" b="1" dirty="0" smtClean="0"/>
          </a:p>
          <a:p>
            <a:r>
              <a:rPr lang="ru-RU" b="1" dirty="0" smtClean="0"/>
              <a:t>18.	Н-</a:t>
            </a:r>
            <a:r>
              <a:rPr lang="ru-RU" b="1" dirty="0" err="1" smtClean="0"/>
              <a:t>Свининское</a:t>
            </a:r>
            <a:endParaRPr lang="ru-RU" b="1" dirty="0" smtClean="0"/>
          </a:p>
          <a:p>
            <a:r>
              <a:rPr lang="ru-RU" b="1" dirty="0" smtClean="0"/>
              <a:t>19.	</a:t>
            </a:r>
            <a:r>
              <a:rPr lang="ru-RU" b="1" dirty="0" err="1" smtClean="0"/>
              <a:t>Салбейское</a:t>
            </a:r>
            <a:endParaRPr lang="ru-RU" b="1" dirty="0" smtClean="0"/>
          </a:p>
          <a:p>
            <a:r>
              <a:rPr lang="ru-RU" b="1" dirty="0" smtClean="0"/>
              <a:t>20.	</a:t>
            </a:r>
            <a:r>
              <a:rPr lang="ru-RU" b="1" dirty="0" err="1" smtClean="0"/>
              <a:t>Сорокинское</a:t>
            </a:r>
            <a:endParaRPr lang="ru-RU" b="1" dirty="0" smtClean="0"/>
          </a:p>
          <a:p>
            <a:r>
              <a:rPr lang="ru-RU" b="1" dirty="0" smtClean="0"/>
              <a:t>21.	</a:t>
            </a:r>
            <a:r>
              <a:rPr lang="ru-RU" b="1" dirty="0" err="1" smtClean="0"/>
              <a:t>Ст.Сорокинское</a:t>
            </a:r>
            <a:endParaRPr lang="ru-RU" b="1" dirty="0" smtClean="0"/>
          </a:p>
          <a:p>
            <a:r>
              <a:rPr lang="ru-RU" b="1" dirty="0" smtClean="0"/>
              <a:t>22.	</a:t>
            </a:r>
            <a:r>
              <a:rPr lang="ru-RU" b="1" dirty="0" err="1" smtClean="0"/>
              <a:t>Сыдинское</a:t>
            </a:r>
            <a:endParaRPr lang="ru-RU" b="1" dirty="0" smtClean="0"/>
          </a:p>
          <a:p>
            <a:r>
              <a:rPr lang="ru-RU" b="1" dirty="0" smtClean="0"/>
              <a:t>23.	</a:t>
            </a:r>
            <a:r>
              <a:rPr lang="ru-RU" b="1" dirty="0" err="1" smtClean="0"/>
              <a:t>Туранское</a:t>
            </a:r>
            <a:endParaRPr lang="ru-RU" b="1" dirty="0" smtClean="0"/>
          </a:p>
          <a:p>
            <a:r>
              <a:rPr lang="ru-RU" b="1" dirty="0" smtClean="0"/>
              <a:t>24.	</a:t>
            </a:r>
            <a:r>
              <a:rPr lang="ru-RU" b="1" dirty="0" err="1" smtClean="0"/>
              <a:t>Узинское</a:t>
            </a:r>
            <a:endParaRPr lang="ru-RU" b="1" dirty="0" smtClean="0"/>
          </a:p>
          <a:p>
            <a:r>
              <a:rPr lang="ru-RU" b="1" dirty="0" smtClean="0"/>
              <a:t>25.	</a:t>
            </a:r>
            <a:r>
              <a:rPr lang="ru-RU" b="1" dirty="0" err="1" smtClean="0"/>
              <a:t>Усть-Ербинское</a:t>
            </a:r>
            <a:endParaRPr lang="ru-RU" b="1" dirty="0" smtClean="0"/>
          </a:p>
          <a:p>
            <a:r>
              <a:rPr lang="ru-RU" b="1" dirty="0" smtClean="0"/>
              <a:t>26.	</a:t>
            </a:r>
            <a:r>
              <a:rPr lang="ru-RU" b="1" dirty="0" err="1" smtClean="0"/>
              <a:t>Усть</a:t>
            </a:r>
            <a:r>
              <a:rPr lang="ru-RU" b="1" dirty="0" smtClean="0"/>
              <a:t> – </a:t>
            </a:r>
            <a:r>
              <a:rPr lang="ru-RU" b="1" dirty="0" err="1" smtClean="0"/>
              <a:t>Сыдинское</a:t>
            </a:r>
            <a:r>
              <a:rPr lang="ru-RU" b="1" dirty="0" smtClean="0"/>
              <a:t>[ 1]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5012033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84168" y="1700808"/>
            <a:ext cx="3024336" cy="4425355"/>
          </a:xfrm>
        </p:spPr>
        <p:txBody>
          <a:bodyPr>
            <a:normAutofit fontScale="85000" lnSpcReduction="20000"/>
          </a:bodyPr>
          <a:lstStyle/>
          <a:p>
            <a:r>
              <a:rPr lang="ru-RU" dirty="0" smtClean="0"/>
              <a:t>5 мая 1897 г., направляясь из с. Сорокино, где находилась пристань, в г. Минусинск и далее в с. Шушенское, были В.И. Ленин, Г.М. Кржижановский и В.В. Старков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2776"/>
            <a:ext cx="6491536" cy="4293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70558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74638"/>
            <a:ext cx="8219256" cy="1210146"/>
          </a:xfrm>
        </p:spPr>
        <p:txBody>
          <a:bodyPr>
            <a:normAutofit fontScale="90000"/>
          </a:bodyPr>
          <a:lstStyle/>
          <a:p>
            <a:r>
              <a:rPr lang="ru-RU" sz="3600" b="1" dirty="0"/>
              <a:t>В 1917 году </a:t>
            </a:r>
            <a:r>
              <a:rPr lang="ru-RU" sz="3600" b="1" dirty="0" smtClean="0"/>
              <a:t> </a:t>
            </a:r>
            <a:r>
              <a:rPr lang="ru-RU" sz="3600" b="1" dirty="0"/>
              <a:t>насчитывалось 90 селений </a:t>
            </a:r>
            <a:r>
              <a:rPr lang="ru-RU" sz="3600" b="1" dirty="0" smtClean="0"/>
              <a:t/>
            </a:r>
            <a:br>
              <a:rPr lang="ru-RU" sz="3600" b="1" dirty="0" smtClean="0"/>
            </a:br>
            <a:r>
              <a:rPr lang="ru-RU" sz="3600" b="1" dirty="0" smtClean="0"/>
              <a:t>с </a:t>
            </a:r>
            <a:r>
              <a:rPr lang="ru-RU" sz="3600" b="1" dirty="0"/>
              <a:t>18 тысячами жителей, 21 школа, </a:t>
            </a:r>
            <a:r>
              <a:rPr lang="ru-RU" sz="3600" b="1" dirty="0" smtClean="0"/>
              <a:t/>
            </a:r>
            <a:br>
              <a:rPr lang="ru-RU" sz="3600" b="1" dirty="0" smtClean="0"/>
            </a:br>
            <a:r>
              <a:rPr lang="ru-RU" sz="3600" b="1" dirty="0" smtClean="0"/>
              <a:t>5 </a:t>
            </a:r>
            <a:r>
              <a:rPr lang="ru-RU" sz="3600" b="1" dirty="0"/>
              <a:t>крупных церквей</a:t>
            </a:r>
            <a:r>
              <a:rPr lang="ru-RU" sz="3600" dirty="0"/>
              <a:t/>
            </a:r>
            <a:br>
              <a:rPr lang="ru-RU" sz="3600" dirty="0"/>
            </a:br>
            <a:endParaRPr lang="ru-RU" sz="36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90650"/>
            <a:ext cx="8588248" cy="523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719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ru-RU" dirty="0" smtClean="0"/>
              <a:t>  В докладе Абаканского районного исполнительного комитета (РИК) на Минусинском уездном пленуме от 17 ян</a:t>
            </a:r>
            <a:r>
              <a:rPr lang="ru-RU" dirty="0"/>
              <a:t>в</a:t>
            </a:r>
            <a:r>
              <a:rPr lang="ru-RU" dirty="0" smtClean="0"/>
              <a:t>аря сообщается, что в Абаканском районе было:</a:t>
            </a:r>
          </a:p>
          <a:p>
            <a:pPr algn="just"/>
            <a:r>
              <a:rPr lang="ru-RU" dirty="0" smtClean="0"/>
              <a:t>55 населенных пунктов;</a:t>
            </a:r>
          </a:p>
          <a:p>
            <a:pPr algn="just"/>
            <a:r>
              <a:rPr lang="ru-RU" dirty="0" smtClean="0"/>
              <a:t>37 сельсоветов;</a:t>
            </a:r>
          </a:p>
          <a:p>
            <a:pPr algn="just"/>
            <a:r>
              <a:rPr lang="ru-RU" dirty="0" smtClean="0"/>
              <a:t>Население -34 946 душ: из них 40% бедняков, 35% середняков, 25% -зажиточных;</a:t>
            </a:r>
          </a:p>
          <a:p>
            <a:r>
              <a:rPr lang="ru-RU" dirty="0" smtClean="0"/>
              <a:t>Дворов -6 642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86482437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oho">
  <a:themeElements>
    <a:clrScheme name="SOHO">
      <a:dk1>
        <a:srgbClr val="2E2224"/>
      </a:dk1>
      <a:lt1>
        <a:sysClr val="window" lastClr="FFFFFF"/>
      </a:lt1>
      <a:dk2>
        <a:srgbClr val="48231E"/>
      </a:dk2>
      <a:lt2>
        <a:srgbClr val="CBD8DD"/>
      </a:lt2>
      <a:accent1>
        <a:srgbClr val="61625E"/>
      </a:accent1>
      <a:accent2>
        <a:srgbClr val="964D2C"/>
      </a:accent2>
      <a:accent3>
        <a:srgbClr val="66553E"/>
      </a:accent3>
      <a:accent4>
        <a:srgbClr val="848058"/>
      </a:accent4>
      <a:accent5>
        <a:srgbClr val="AFA14B"/>
      </a:accent5>
      <a:accent6>
        <a:srgbClr val="AD7D4D"/>
      </a:accent6>
      <a:hlink>
        <a:srgbClr val="FFDE66"/>
      </a:hlink>
      <a:folHlink>
        <a:srgbClr val="C0AEBC"/>
      </a:folHlink>
    </a:clrScheme>
    <a:fontScheme name="SOHO">
      <a:majorFont>
        <a:latin typeface="Candara"/>
        <a:ea typeface=""/>
        <a:cs typeface=""/>
        <a:font script="Jpan" typeface="ＭＳ Ｐゴシック"/>
        <a:font script="Hang" typeface="HY견명조"/>
        <a:font script="Hans" typeface="华文新魏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ＭＳ Ｐゴシック"/>
        <a:font script="Hang" typeface="HY견명조"/>
        <a:font script="Hans" typeface="华文楷体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OHO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7000"/>
                <a:satMod val="150000"/>
              </a:schemeClr>
            </a:gs>
            <a:gs pos="30000">
              <a:schemeClr val="phClr">
                <a:shade val="94000"/>
                <a:satMod val="130000"/>
              </a:schemeClr>
            </a:gs>
            <a:gs pos="45000">
              <a:schemeClr val="phClr">
                <a:shade val="100000"/>
                <a:satMod val="120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4000"/>
                <a:satMod val="130000"/>
              </a:schemeClr>
            </a:gs>
            <a:gs pos="100000">
              <a:schemeClr val="phClr">
                <a:shade val="67000"/>
                <a:satMod val="150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2700000" algn="br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38100" dir="2700000" algn="br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38100" dir="2700000" algn="br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700000"/>
            </a:lightRig>
          </a:scene3d>
          <a:sp3d contourW="19050">
            <a:bevelT w="31750" h="38100"/>
            <a:contourClr>
              <a:schemeClr val="phClr">
                <a:shade val="15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4000"/>
                <a:satMod val="210000"/>
              </a:schemeClr>
            </a:gs>
            <a:gs pos="40000">
              <a:schemeClr val="phClr">
                <a:tint val="72000"/>
                <a:shade val="99000"/>
                <a:satMod val="200000"/>
              </a:schemeClr>
            </a:gs>
            <a:gs pos="100000">
              <a:schemeClr val="phClr">
                <a:tint val="100000"/>
                <a:shade val="30000"/>
                <a:alpha val="100000"/>
                <a:satMod val="175000"/>
                <a:lumMod val="100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86000"/>
                <a:alpha val="90000"/>
              </a:schemeClr>
              <a:schemeClr val="phClr">
                <a:shade val="49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Soho">
  <a:themeElements>
    <a:clrScheme name="SOHO">
      <a:dk1>
        <a:srgbClr val="2E2224"/>
      </a:dk1>
      <a:lt1>
        <a:sysClr val="window" lastClr="FFFFFF"/>
      </a:lt1>
      <a:dk2>
        <a:srgbClr val="48231E"/>
      </a:dk2>
      <a:lt2>
        <a:srgbClr val="CBD8DD"/>
      </a:lt2>
      <a:accent1>
        <a:srgbClr val="61625E"/>
      </a:accent1>
      <a:accent2>
        <a:srgbClr val="964D2C"/>
      </a:accent2>
      <a:accent3>
        <a:srgbClr val="66553E"/>
      </a:accent3>
      <a:accent4>
        <a:srgbClr val="848058"/>
      </a:accent4>
      <a:accent5>
        <a:srgbClr val="AFA14B"/>
      </a:accent5>
      <a:accent6>
        <a:srgbClr val="AD7D4D"/>
      </a:accent6>
      <a:hlink>
        <a:srgbClr val="FFDE66"/>
      </a:hlink>
      <a:folHlink>
        <a:srgbClr val="C0AEBC"/>
      </a:folHlink>
    </a:clrScheme>
    <a:fontScheme name="SOHO">
      <a:majorFont>
        <a:latin typeface="Candara"/>
        <a:ea typeface=""/>
        <a:cs typeface=""/>
        <a:font script="Jpan" typeface="ＭＳ Ｐゴシック"/>
        <a:font script="Hang" typeface="HY견명조"/>
        <a:font script="Hans" typeface="华文新魏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ＭＳ Ｐゴシック"/>
        <a:font script="Hang" typeface="HY견명조"/>
        <a:font script="Hans" typeface="华文楷体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OHO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7000"/>
                <a:satMod val="150000"/>
              </a:schemeClr>
            </a:gs>
            <a:gs pos="30000">
              <a:schemeClr val="phClr">
                <a:shade val="94000"/>
                <a:satMod val="130000"/>
              </a:schemeClr>
            </a:gs>
            <a:gs pos="45000">
              <a:schemeClr val="phClr">
                <a:shade val="100000"/>
                <a:satMod val="120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4000"/>
                <a:satMod val="130000"/>
              </a:schemeClr>
            </a:gs>
            <a:gs pos="100000">
              <a:schemeClr val="phClr">
                <a:shade val="67000"/>
                <a:satMod val="150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2700000" algn="br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38100" dir="2700000" algn="br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38100" dir="2700000" algn="br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700000"/>
            </a:lightRig>
          </a:scene3d>
          <a:sp3d contourW="19050">
            <a:bevelT w="31750" h="38100"/>
            <a:contourClr>
              <a:schemeClr val="phClr">
                <a:shade val="15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4000"/>
                <a:satMod val="210000"/>
              </a:schemeClr>
            </a:gs>
            <a:gs pos="40000">
              <a:schemeClr val="phClr">
                <a:tint val="72000"/>
                <a:shade val="99000"/>
                <a:satMod val="200000"/>
              </a:schemeClr>
            </a:gs>
            <a:gs pos="100000">
              <a:schemeClr val="phClr">
                <a:tint val="100000"/>
                <a:shade val="30000"/>
                <a:alpha val="100000"/>
                <a:satMod val="175000"/>
                <a:lumMod val="100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86000"/>
                <a:alpha val="90000"/>
              </a:schemeClr>
              <a:schemeClr val="phClr">
                <a:shade val="49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Soho">
  <a:themeElements>
    <a:clrScheme name="SOHO">
      <a:dk1>
        <a:srgbClr val="2E2224"/>
      </a:dk1>
      <a:lt1>
        <a:sysClr val="window" lastClr="FFFFFF"/>
      </a:lt1>
      <a:dk2>
        <a:srgbClr val="48231E"/>
      </a:dk2>
      <a:lt2>
        <a:srgbClr val="CBD8DD"/>
      </a:lt2>
      <a:accent1>
        <a:srgbClr val="61625E"/>
      </a:accent1>
      <a:accent2>
        <a:srgbClr val="964D2C"/>
      </a:accent2>
      <a:accent3>
        <a:srgbClr val="66553E"/>
      </a:accent3>
      <a:accent4>
        <a:srgbClr val="848058"/>
      </a:accent4>
      <a:accent5>
        <a:srgbClr val="AFA14B"/>
      </a:accent5>
      <a:accent6>
        <a:srgbClr val="AD7D4D"/>
      </a:accent6>
      <a:hlink>
        <a:srgbClr val="FFDE66"/>
      </a:hlink>
      <a:folHlink>
        <a:srgbClr val="C0AEBC"/>
      </a:folHlink>
    </a:clrScheme>
    <a:fontScheme name="SOHO">
      <a:majorFont>
        <a:latin typeface="Candara"/>
        <a:ea typeface=""/>
        <a:cs typeface=""/>
        <a:font script="Jpan" typeface="ＭＳ Ｐゴシック"/>
        <a:font script="Hang" typeface="HY견명조"/>
        <a:font script="Hans" typeface="华文新魏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ＭＳ Ｐゴシック"/>
        <a:font script="Hang" typeface="HY견명조"/>
        <a:font script="Hans" typeface="华文楷体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OHO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7000"/>
                <a:satMod val="150000"/>
              </a:schemeClr>
            </a:gs>
            <a:gs pos="30000">
              <a:schemeClr val="phClr">
                <a:shade val="94000"/>
                <a:satMod val="130000"/>
              </a:schemeClr>
            </a:gs>
            <a:gs pos="45000">
              <a:schemeClr val="phClr">
                <a:shade val="100000"/>
                <a:satMod val="120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4000"/>
                <a:satMod val="130000"/>
              </a:schemeClr>
            </a:gs>
            <a:gs pos="100000">
              <a:schemeClr val="phClr">
                <a:shade val="67000"/>
                <a:satMod val="150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2700000" algn="br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38100" dir="2700000" algn="br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38100" dir="2700000" algn="br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700000"/>
            </a:lightRig>
          </a:scene3d>
          <a:sp3d contourW="19050">
            <a:bevelT w="31750" h="38100"/>
            <a:contourClr>
              <a:schemeClr val="phClr">
                <a:shade val="15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4000"/>
                <a:satMod val="210000"/>
              </a:schemeClr>
            </a:gs>
            <a:gs pos="40000">
              <a:schemeClr val="phClr">
                <a:tint val="72000"/>
                <a:shade val="99000"/>
                <a:satMod val="200000"/>
              </a:schemeClr>
            </a:gs>
            <a:gs pos="100000">
              <a:schemeClr val="phClr">
                <a:tint val="100000"/>
                <a:shade val="30000"/>
                <a:alpha val="100000"/>
                <a:satMod val="175000"/>
                <a:lumMod val="100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86000"/>
                <a:alpha val="90000"/>
              </a:schemeClr>
              <a:schemeClr val="phClr">
                <a:shade val="49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Справедливость">
  <a:themeElements>
    <a:clrScheme name="Справедливость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Справедливость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Справедливость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822</TotalTime>
  <Words>1298</Words>
  <Application>Microsoft Office PowerPoint</Application>
  <PresentationFormat>Экран (4:3)</PresentationFormat>
  <Paragraphs>143</Paragraphs>
  <Slides>33</Slides>
  <Notes>1</Notes>
  <HiddenSlides>0</HiddenSlides>
  <MMClips>0</MMClips>
  <ScaleCrop>false</ScaleCrop>
  <HeadingPairs>
    <vt:vector size="6" baseType="variant">
      <vt:variant>
        <vt:lpstr>Тема</vt:lpstr>
      </vt:variant>
      <vt:variant>
        <vt:i4>5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9" baseType="lpstr">
      <vt:lpstr>Тема Office</vt:lpstr>
      <vt:lpstr>Soho</vt:lpstr>
      <vt:lpstr>1_Soho</vt:lpstr>
      <vt:lpstr>2_Soho</vt:lpstr>
      <vt:lpstr>Справедливость</vt:lpstr>
      <vt:lpstr>Презентация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     Из  памятной книги Енисейской губернии  на 1899год Список селений  Абаканской волости </vt:lpstr>
      <vt:lpstr>Презентация PowerPoint</vt:lpstr>
      <vt:lpstr>В 1917 году  насчитывалось 90 селений  с 18 тысячами жителей, 21 школа,  5 крупных церквей </vt:lpstr>
      <vt:lpstr>Презентация PowerPoint</vt:lpstr>
      <vt:lpstr>Презентация PowerPoint</vt:lpstr>
      <vt:lpstr>Презентация PowerPoint</vt:lpstr>
      <vt:lpstr>Презентация PowerPoint</vt:lpstr>
      <vt:lpstr>4 апреля  1924 года на территории Енисейской губернии было образовано 29 районов.  В 1933 году Абаканский район  переименован  в район Краснотуранский, а районный центр – селение Абаканское в селение Краснотуранск, состоящий из 55 населенных пунктов, включающих 37 сельских Советов. Население района составляло 34 946 чел., дворов 6 642. жители района занимались исключительно земледелием и скотоводством </vt:lpstr>
      <vt:lpstr>Пережили  краснотуранцы и Великую Отечественную войну. Из 5700 человек, ушедших на фронт, вернулось лишь 1262 человека.</vt:lpstr>
      <vt:lpstr>Великое переселение народов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Георгий Суворов</vt:lpstr>
      <vt:lpstr>Презентация PowerPoint</vt:lpstr>
      <vt:lpstr>Ошаров Михаил Иванович (1894 - 1937)</vt:lpstr>
      <vt:lpstr>Шаповалова Любовь Ивановна 1947г.р.</vt:lpstr>
      <vt:lpstr>Вавиленко Ольга Михайловна (1952) </vt:lpstr>
      <vt:lpstr>Презентация PowerPoint</vt:lpstr>
      <vt:lpstr>Карепова Наталия Константиновна</vt:lpstr>
      <vt:lpstr>Презентация PowerPoint</vt:lpstr>
    </vt:vector>
  </TitlesOfParts>
  <Company>diakov.net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RePack by Diakov</dc:creator>
  <cp:lastModifiedBy>User</cp:lastModifiedBy>
  <cp:revision>25</cp:revision>
  <dcterms:created xsi:type="dcterms:W3CDTF">2019-08-27T02:22:06Z</dcterms:created>
  <dcterms:modified xsi:type="dcterms:W3CDTF">2019-08-28T23:36:55Z</dcterms:modified>
</cp:coreProperties>
</file>